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82" r:id="rId2"/>
  </p:sldMasterIdLst>
  <p:handoutMasterIdLst>
    <p:handoutMasterId r:id="rId18"/>
  </p:handoutMasterIdLst>
  <p:sldIdLst>
    <p:sldId id="276" r:id="rId3"/>
    <p:sldId id="305" r:id="rId4"/>
    <p:sldId id="259" r:id="rId5"/>
    <p:sldId id="312" r:id="rId6"/>
    <p:sldId id="263" r:id="rId7"/>
    <p:sldId id="275" r:id="rId8"/>
    <p:sldId id="321" r:id="rId9"/>
    <p:sldId id="325" r:id="rId10"/>
    <p:sldId id="326" r:id="rId11"/>
    <p:sldId id="328" r:id="rId12"/>
    <p:sldId id="267" r:id="rId13"/>
    <p:sldId id="329" r:id="rId14"/>
    <p:sldId id="331" r:id="rId15"/>
    <p:sldId id="330" r:id="rId16"/>
    <p:sldId id="277" r:id="rId17"/>
  </p:sldIdLst>
  <p:sldSz cx="12192000" cy="6858000"/>
  <p:notesSz cx="6858000" cy="9144000"/>
  <p:defaultTextStyle>
    <a:defPPr>
      <a:defRPr lang="ca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732BE65-218F-4097-8102-0B6635B3E14F}" v="12" dt="2021-11-18T08:16:06.24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4369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13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8" d="100"/>
          <a:sy n="128" d="100"/>
        </p:scale>
        <p:origin x="3892" y="8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microsoft.com/office/2015/10/relationships/revisionInfo" Target="revisionInfo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microsoft.com/office/2016/11/relationships/changesInfo" Target="changesInfos/changesInfo1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immy Guiu" userId="1e9a7464-4667-4efc-831b-a7813f71e636" providerId="ADAL" clId="{3732BE65-218F-4097-8102-0B6635B3E14F}"/>
    <pc:docChg chg="undo custSel addSld delSld modSld sldOrd">
      <pc:chgData name="Jimmy Guiu" userId="1e9a7464-4667-4efc-831b-a7813f71e636" providerId="ADAL" clId="{3732BE65-218F-4097-8102-0B6635B3E14F}" dt="2021-11-18T08:29:57.309" v="189" actId="255"/>
      <pc:docMkLst>
        <pc:docMk/>
      </pc:docMkLst>
      <pc:sldChg chg="modSp mod">
        <pc:chgData name="Jimmy Guiu" userId="1e9a7464-4667-4efc-831b-a7813f71e636" providerId="ADAL" clId="{3732BE65-218F-4097-8102-0B6635B3E14F}" dt="2021-11-18T08:22:06.219" v="188" actId="20577"/>
        <pc:sldMkLst>
          <pc:docMk/>
          <pc:sldMk cId="3310834011" sldId="263"/>
        </pc:sldMkLst>
        <pc:spChg chg="mod">
          <ac:chgData name="Jimmy Guiu" userId="1e9a7464-4667-4efc-831b-a7813f71e636" providerId="ADAL" clId="{3732BE65-218F-4097-8102-0B6635B3E14F}" dt="2021-11-18T08:22:06.219" v="188" actId="20577"/>
          <ac:spMkLst>
            <pc:docMk/>
            <pc:sldMk cId="3310834011" sldId="263"/>
            <ac:spMk id="2" creationId="{E9B68033-CCFE-4997-A6BE-4A5085567931}"/>
          </ac:spMkLst>
        </pc:spChg>
      </pc:sldChg>
      <pc:sldChg chg="modSp mod">
        <pc:chgData name="Jimmy Guiu" userId="1e9a7464-4667-4efc-831b-a7813f71e636" providerId="ADAL" clId="{3732BE65-218F-4097-8102-0B6635B3E14F}" dt="2021-11-18T08:07:43.722" v="94"/>
        <pc:sldMkLst>
          <pc:docMk/>
          <pc:sldMk cId="2495492179" sldId="267"/>
        </pc:sldMkLst>
        <pc:spChg chg="mod">
          <ac:chgData name="Jimmy Guiu" userId="1e9a7464-4667-4efc-831b-a7813f71e636" providerId="ADAL" clId="{3732BE65-218F-4097-8102-0B6635B3E14F}" dt="2021-11-18T08:07:43.722" v="94"/>
          <ac:spMkLst>
            <pc:docMk/>
            <pc:sldMk cId="2495492179" sldId="267"/>
            <ac:spMk id="2" creationId="{F00A06F3-DE4F-4629-8BB7-DDC93DD28191}"/>
          </ac:spMkLst>
        </pc:spChg>
      </pc:sldChg>
      <pc:sldChg chg="addSp delSp modSp mod">
        <pc:chgData name="Jimmy Guiu" userId="1e9a7464-4667-4efc-831b-a7813f71e636" providerId="ADAL" clId="{3732BE65-218F-4097-8102-0B6635B3E14F}" dt="2021-11-18T08:05:34.965" v="40" actId="1036"/>
        <pc:sldMkLst>
          <pc:docMk/>
          <pc:sldMk cId="4051032677" sldId="276"/>
        </pc:sldMkLst>
        <pc:spChg chg="add del mod">
          <ac:chgData name="Jimmy Guiu" userId="1e9a7464-4667-4efc-831b-a7813f71e636" providerId="ADAL" clId="{3732BE65-218F-4097-8102-0B6635B3E14F}" dt="2021-11-18T08:05:34.965" v="40" actId="1036"/>
          <ac:spMkLst>
            <pc:docMk/>
            <pc:sldMk cId="4051032677" sldId="276"/>
            <ac:spMk id="3" creationId="{8122676D-BBEE-4307-AA6A-73B6A9E8587A}"/>
          </ac:spMkLst>
        </pc:spChg>
        <pc:spChg chg="add del mod">
          <ac:chgData name="Jimmy Guiu" userId="1e9a7464-4667-4efc-831b-a7813f71e636" providerId="ADAL" clId="{3732BE65-218F-4097-8102-0B6635B3E14F}" dt="2021-11-18T08:05:16.685" v="3"/>
          <ac:spMkLst>
            <pc:docMk/>
            <pc:sldMk cId="4051032677" sldId="276"/>
            <ac:spMk id="4" creationId="{724C9CC2-27C5-4F22-A013-0E620DA16523}"/>
          </ac:spMkLst>
        </pc:spChg>
        <pc:spChg chg="add del mod">
          <ac:chgData name="Jimmy Guiu" userId="1e9a7464-4667-4efc-831b-a7813f71e636" providerId="ADAL" clId="{3732BE65-218F-4097-8102-0B6635B3E14F}" dt="2021-11-18T08:05:13.503" v="2" actId="478"/>
          <ac:spMkLst>
            <pc:docMk/>
            <pc:sldMk cId="4051032677" sldId="276"/>
            <ac:spMk id="7" creationId="{A54DBCAA-6CE3-473B-9AFF-AC167027DBA5}"/>
          </ac:spMkLst>
        </pc:spChg>
        <pc:spChg chg="add del mod">
          <ac:chgData name="Jimmy Guiu" userId="1e9a7464-4667-4efc-831b-a7813f71e636" providerId="ADAL" clId="{3732BE65-218F-4097-8102-0B6635B3E14F}" dt="2021-11-18T08:05:13.503" v="2" actId="478"/>
          <ac:spMkLst>
            <pc:docMk/>
            <pc:sldMk cId="4051032677" sldId="276"/>
            <ac:spMk id="9" creationId="{96AA3E26-E2DD-450A-8077-0FB569A667BA}"/>
          </ac:spMkLst>
        </pc:spChg>
        <pc:picChg chg="add mod">
          <ac:chgData name="Jimmy Guiu" userId="1e9a7464-4667-4efc-831b-a7813f71e636" providerId="ADAL" clId="{3732BE65-218F-4097-8102-0B6635B3E14F}" dt="2021-11-18T08:05:02.909" v="0"/>
          <ac:picMkLst>
            <pc:docMk/>
            <pc:sldMk cId="4051032677" sldId="276"/>
            <ac:picMk id="5" creationId="{92BE7FA9-FA0F-4178-80B0-B63084276A84}"/>
          </ac:picMkLst>
        </pc:picChg>
      </pc:sldChg>
      <pc:sldChg chg="del">
        <pc:chgData name="Jimmy Guiu" userId="1e9a7464-4667-4efc-831b-a7813f71e636" providerId="ADAL" clId="{3732BE65-218F-4097-8102-0B6635B3E14F}" dt="2021-11-18T08:14:11.192" v="158" actId="47"/>
        <pc:sldMkLst>
          <pc:docMk/>
          <pc:sldMk cId="2562411261" sldId="282"/>
        </pc:sldMkLst>
      </pc:sldChg>
      <pc:sldChg chg="del">
        <pc:chgData name="Jimmy Guiu" userId="1e9a7464-4667-4efc-831b-a7813f71e636" providerId="ADAL" clId="{3732BE65-218F-4097-8102-0B6635B3E14F}" dt="2021-11-18T08:14:12.517" v="160" actId="47"/>
        <pc:sldMkLst>
          <pc:docMk/>
          <pc:sldMk cId="940774319" sldId="286"/>
        </pc:sldMkLst>
      </pc:sldChg>
      <pc:sldChg chg="del">
        <pc:chgData name="Jimmy Guiu" userId="1e9a7464-4667-4efc-831b-a7813f71e636" providerId="ADAL" clId="{3732BE65-218F-4097-8102-0B6635B3E14F}" dt="2021-11-18T08:14:11.952" v="159" actId="47"/>
        <pc:sldMkLst>
          <pc:docMk/>
          <pc:sldMk cId="1824963475" sldId="287"/>
        </pc:sldMkLst>
      </pc:sldChg>
      <pc:sldChg chg="del">
        <pc:chgData name="Jimmy Guiu" userId="1e9a7464-4667-4efc-831b-a7813f71e636" providerId="ADAL" clId="{3732BE65-218F-4097-8102-0B6635B3E14F}" dt="2021-11-18T08:14:14.541" v="162" actId="47"/>
        <pc:sldMkLst>
          <pc:docMk/>
          <pc:sldMk cId="334194796" sldId="293"/>
        </pc:sldMkLst>
      </pc:sldChg>
      <pc:sldChg chg="del">
        <pc:chgData name="Jimmy Guiu" userId="1e9a7464-4667-4efc-831b-a7813f71e636" providerId="ADAL" clId="{3732BE65-218F-4097-8102-0B6635B3E14F}" dt="2021-11-18T08:14:15.222" v="163" actId="47"/>
        <pc:sldMkLst>
          <pc:docMk/>
          <pc:sldMk cId="2208752222" sldId="294"/>
        </pc:sldMkLst>
      </pc:sldChg>
      <pc:sldChg chg="del">
        <pc:chgData name="Jimmy Guiu" userId="1e9a7464-4667-4efc-831b-a7813f71e636" providerId="ADAL" clId="{3732BE65-218F-4097-8102-0B6635B3E14F}" dt="2021-11-18T08:14:13.227" v="161" actId="47"/>
        <pc:sldMkLst>
          <pc:docMk/>
          <pc:sldMk cId="3758158758" sldId="295"/>
        </pc:sldMkLst>
      </pc:sldChg>
      <pc:sldChg chg="del">
        <pc:chgData name="Jimmy Guiu" userId="1e9a7464-4667-4efc-831b-a7813f71e636" providerId="ADAL" clId="{3732BE65-218F-4097-8102-0B6635B3E14F}" dt="2021-11-18T08:14:16.533" v="165" actId="47"/>
        <pc:sldMkLst>
          <pc:docMk/>
          <pc:sldMk cId="2847597013" sldId="296"/>
        </pc:sldMkLst>
      </pc:sldChg>
      <pc:sldChg chg="del">
        <pc:chgData name="Jimmy Guiu" userId="1e9a7464-4667-4efc-831b-a7813f71e636" providerId="ADAL" clId="{3732BE65-218F-4097-8102-0B6635B3E14F}" dt="2021-11-18T08:14:15.932" v="164" actId="47"/>
        <pc:sldMkLst>
          <pc:docMk/>
          <pc:sldMk cId="3875012188" sldId="297"/>
        </pc:sldMkLst>
      </pc:sldChg>
      <pc:sldChg chg="del">
        <pc:chgData name="Jimmy Guiu" userId="1e9a7464-4667-4efc-831b-a7813f71e636" providerId="ADAL" clId="{3732BE65-218F-4097-8102-0B6635B3E14F}" dt="2021-11-18T08:14:18.030" v="167" actId="47"/>
        <pc:sldMkLst>
          <pc:docMk/>
          <pc:sldMk cId="2597822062" sldId="301"/>
        </pc:sldMkLst>
      </pc:sldChg>
      <pc:sldChg chg="del">
        <pc:chgData name="Jimmy Guiu" userId="1e9a7464-4667-4efc-831b-a7813f71e636" providerId="ADAL" clId="{3732BE65-218F-4097-8102-0B6635B3E14F}" dt="2021-11-18T08:14:17.342" v="166" actId="47"/>
        <pc:sldMkLst>
          <pc:docMk/>
          <pc:sldMk cId="2110738810" sldId="304"/>
        </pc:sldMkLst>
      </pc:sldChg>
      <pc:sldChg chg="addSp modSp mod">
        <pc:chgData name="Jimmy Guiu" userId="1e9a7464-4667-4efc-831b-a7813f71e636" providerId="ADAL" clId="{3732BE65-218F-4097-8102-0B6635B3E14F}" dt="2021-11-18T08:07:18.850" v="93"/>
        <pc:sldMkLst>
          <pc:docMk/>
          <pc:sldMk cId="1060359444" sldId="305"/>
        </pc:sldMkLst>
        <pc:spChg chg="mod">
          <ac:chgData name="Jimmy Guiu" userId="1e9a7464-4667-4efc-831b-a7813f71e636" providerId="ADAL" clId="{3732BE65-218F-4097-8102-0B6635B3E14F}" dt="2021-11-18T08:07:07.443" v="92" actId="14100"/>
          <ac:spMkLst>
            <pc:docMk/>
            <pc:sldMk cId="1060359444" sldId="305"/>
            <ac:spMk id="2" creationId="{B4592F98-D322-4582-97B3-A806DE7B7AD1}"/>
          </ac:spMkLst>
        </pc:spChg>
        <pc:spChg chg="mod">
          <ac:chgData name="Jimmy Guiu" userId="1e9a7464-4667-4efc-831b-a7813f71e636" providerId="ADAL" clId="{3732BE65-218F-4097-8102-0B6635B3E14F}" dt="2021-11-18T08:07:05.212" v="91" actId="14100"/>
          <ac:spMkLst>
            <pc:docMk/>
            <pc:sldMk cId="1060359444" sldId="305"/>
            <ac:spMk id="3" creationId="{E7CE43B6-42F1-4364-BCD4-B9FF9E4A2B2F}"/>
          </ac:spMkLst>
        </pc:spChg>
        <pc:spChg chg="mod">
          <ac:chgData name="Jimmy Guiu" userId="1e9a7464-4667-4efc-831b-a7813f71e636" providerId="ADAL" clId="{3732BE65-218F-4097-8102-0B6635B3E14F}" dt="2021-11-18T08:07:18.850" v="93"/>
          <ac:spMkLst>
            <pc:docMk/>
            <pc:sldMk cId="1060359444" sldId="305"/>
            <ac:spMk id="4" creationId="{BC4884CE-A119-4C8C-996A-941168801667}"/>
          </ac:spMkLst>
        </pc:spChg>
        <pc:spChg chg="add mod">
          <ac:chgData name="Jimmy Guiu" userId="1e9a7464-4667-4efc-831b-a7813f71e636" providerId="ADAL" clId="{3732BE65-218F-4097-8102-0B6635B3E14F}" dt="2021-11-18T08:06:07.196" v="43"/>
          <ac:spMkLst>
            <pc:docMk/>
            <pc:sldMk cId="1060359444" sldId="305"/>
            <ac:spMk id="5" creationId="{F02C9A82-7BBA-415D-B2E9-1A26E8F16EAD}"/>
          </ac:spMkLst>
        </pc:spChg>
      </pc:sldChg>
      <pc:sldChg chg="del">
        <pc:chgData name="Jimmy Guiu" userId="1e9a7464-4667-4efc-831b-a7813f71e636" providerId="ADAL" clId="{3732BE65-218F-4097-8102-0B6635B3E14F}" dt="2021-11-18T08:08:05.890" v="96" actId="47"/>
        <pc:sldMkLst>
          <pc:docMk/>
          <pc:sldMk cId="4173822082" sldId="308"/>
        </pc:sldMkLst>
      </pc:sldChg>
      <pc:sldChg chg="del">
        <pc:chgData name="Jimmy Guiu" userId="1e9a7464-4667-4efc-831b-a7813f71e636" providerId="ADAL" clId="{3732BE65-218F-4097-8102-0B6635B3E14F}" dt="2021-11-18T08:14:08.843" v="157" actId="47"/>
        <pc:sldMkLst>
          <pc:docMk/>
          <pc:sldMk cId="492690384" sldId="319"/>
        </pc:sldMkLst>
      </pc:sldChg>
      <pc:sldChg chg="del">
        <pc:chgData name="Jimmy Guiu" userId="1e9a7464-4667-4efc-831b-a7813f71e636" providerId="ADAL" clId="{3732BE65-218F-4097-8102-0B6635B3E14F}" dt="2021-11-18T08:14:19.526" v="169" actId="47"/>
        <pc:sldMkLst>
          <pc:docMk/>
          <pc:sldMk cId="3217319867" sldId="320"/>
        </pc:sldMkLst>
      </pc:sldChg>
      <pc:sldChg chg="del">
        <pc:chgData name="Jimmy Guiu" userId="1e9a7464-4667-4efc-831b-a7813f71e636" providerId="ADAL" clId="{3732BE65-218F-4097-8102-0B6635B3E14F}" dt="2021-11-18T08:14:18.860" v="168" actId="47"/>
        <pc:sldMkLst>
          <pc:docMk/>
          <pc:sldMk cId="3164548484" sldId="323"/>
        </pc:sldMkLst>
      </pc:sldChg>
      <pc:sldChg chg="addSp delSp modSp new mod">
        <pc:chgData name="Jimmy Guiu" userId="1e9a7464-4667-4efc-831b-a7813f71e636" providerId="ADAL" clId="{3732BE65-218F-4097-8102-0B6635B3E14F}" dt="2021-11-18T08:09:31.519" v="116" actId="255"/>
        <pc:sldMkLst>
          <pc:docMk/>
          <pc:sldMk cId="306991723" sldId="329"/>
        </pc:sldMkLst>
        <pc:spChg chg="mod">
          <ac:chgData name="Jimmy Guiu" userId="1e9a7464-4667-4efc-831b-a7813f71e636" providerId="ADAL" clId="{3732BE65-218F-4097-8102-0B6635B3E14F}" dt="2021-11-18T08:09:31.519" v="116" actId="255"/>
          <ac:spMkLst>
            <pc:docMk/>
            <pc:sldMk cId="306991723" sldId="329"/>
            <ac:spMk id="2" creationId="{5322AB54-3A68-4417-BB6C-0727AAB18BFC}"/>
          </ac:spMkLst>
        </pc:spChg>
        <pc:spChg chg="del">
          <ac:chgData name="Jimmy Guiu" userId="1e9a7464-4667-4efc-831b-a7813f71e636" providerId="ADAL" clId="{3732BE65-218F-4097-8102-0B6635B3E14F}" dt="2021-11-18T08:08:20.035" v="97" actId="931"/>
          <ac:spMkLst>
            <pc:docMk/>
            <pc:sldMk cId="306991723" sldId="329"/>
            <ac:spMk id="3" creationId="{246F6227-3A7B-4CC8-BC6A-D82FD8B1EF7C}"/>
          </ac:spMkLst>
        </pc:spChg>
        <pc:picChg chg="add mod modCrop">
          <ac:chgData name="Jimmy Guiu" userId="1e9a7464-4667-4efc-831b-a7813f71e636" providerId="ADAL" clId="{3732BE65-218F-4097-8102-0B6635B3E14F}" dt="2021-11-18T08:09:11.319" v="113" actId="732"/>
          <ac:picMkLst>
            <pc:docMk/>
            <pc:sldMk cId="306991723" sldId="329"/>
            <ac:picMk id="5" creationId="{C1FBDCF3-708D-4DA5-BD0D-9C14F72291DD}"/>
          </ac:picMkLst>
        </pc:picChg>
      </pc:sldChg>
      <pc:sldChg chg="addSp delSp modSp new mod">
        <pc:chgData name="Jimmy Guiu" userId="1e9a7464-4667-4efc-831b-a7813f71e636" providerId="ADAL" clId="{3732BE65-218F-4097-8102-0B6635B3E14F}" dt="2021-11-18T08:29:57.309" v="189" actId="255"/>
        <pc:sldMkLst>
          <pc:docMk/>
          <pc:sldMk cId="1659524766" sldId="330"/>
        </pc:sldMkLst>
        <pc:spChg chg="mod">
          <ac:chgData name="Jimmy Guiu" userId="1e9a7464-4667-4efc-831b-a7813f71e636" providerId="ADAL" clId="{3732BE65-218F-4097-8102-0B6635B3E14F}" dt="2021-11-18T08:11:12.874" v="132" actId="1076"/>
          <ac:spMkLst>
            <pc:docMk/>
            <pc:sldMk cId="1659524766" sldId="330"/>
            <ac:spMk id="2" creationId="{AEF8D1DC-0633-47C9-AB0C-5C5591C5C49C}"/>
          </ac:spMkLst>
        </pc:spChg>
        <pc:spChg chg="del">
          <ac:chgData name="Jimmy Guiu" userId="1e9a7464-4667-4efc-831b-a7813f71e636" providerId="ADAL" clId="{3732BE65-218F-4097-8102-0B6635B3E14F}" dt="2021-11-18T08:09:56.053" v="118" actId="931"/>
          <ac:spMkLst>
            <pc:docMk/>
            <pc:sldMk cId="1659524766" sldId="330"/>
            <ac:spMk id="3" creationId="{635AF762-83A6-4FBB-9A01-16E7AC6F085E}"/>
          </ac:spMkLst>
        </pc:spChg>
        <pc:spChg chg="add mod">
          <ac:chgData name="Jimmy Guiu" userId="1e9a7464-4667-4efc-831b-a7813f71e636" providerId="ADAL" clId="{3732BE65-218F-4097-8102-0B6635B3E14F}" dt="2021-11-18T08:11:04.331" v="130" actId="14100"/>
          <ac:spMkLst>
            <pc:docMk/>
            <pc:sldMk cId="1659524766" sldId="330"/>
            <ac:spMk id="6" creationId="{459EC316-57D8-4C9E-B261-C4213D84E362}"/>
          </ac:spMkLst>
        </pc:spChg>
        <pc:spChg chg="add mod">
          <ac:chgData name="Jimmy Guiu" userId="1e9a7464-4667-4efc-831b-a7813f71e636" providerId="ADAL" clId="{3732BE65-218F-4097-8102-0B6635B3E14F}" dt="2021-11-18T08:29:57.309" v="189" actId="255"/>
          <ac:spMkLst>
            <pc:docMk/>
            <pc:sldMk cId="1659524766" sldId="330"/>
            <ac:spMk id="7" creationId="{04F53764-CB8E-49CD-9FA2-73910B1CB86F}"/>
          </ac:spMkLst>
        </pc:spChg>
        <pc:picChg chg="add mod modCrop">
          <ac:chgData name="Jimmy Guiu" userId="1e9a7464-4667-4efc-831b-a7813f71e636" providerId="ADAL" clId="{3732BE65-218F-4097-8102-0B6635B3E14F}" dt="2021-11-18T08:10:07.994" v="123" actId="18131"/>
          <ac:picMkLst>
            <pc:docMk/>
            <pc:sldMk cId="1659524766" sldId="330"/>
            <ac:picMk id="5" creationId="{1062EE46-6698-4EFE-B81C-DEF704CECB3E}"/>
          </ac:picMkLst>
        </pc:picChg>
      </pc:sldChg>
      <pc:sldChg chg="addSp delSp modSp new mod ord">
        <pc:chgData name="Jimmy Guiu" userId="1e9a7464-4667-4efc-831b-a7813f71e636" providerId="ADAL" clId="{3732BE65-218F-4097-8102-0B6635B3E14F}" dt="2021-11-18T08:16:06.249" v="186"/>
        <pc:sldMkLst>
          <pc:docMk/>
          <pc:sldMk cId="636164679" sldId="331"/>
        </pc:sldMkLst>
        <pc:spChg chg="del">
          <ac:chgData name="Jimmy Guiu" userId="1e9a7464-4667-4efc-831b-a7813f71e636" providerId="ADAL" clId="{3732BE65-218F-4097-8102-0B6635B3E14F}" dt="2021-11-18T08:14:43.685" v="171" actId="478"/>
          <ac:spMkLst>
            <pc:docMk/>
            <pc:sldMk cId="636164679" sldId="331"/>
            <ac:spMk id="2" creationId="{7684A0AC-A420-4148-8207-F291E5DFB1DD}"/>
          </ac:spMkLst>
        </pc:spChg>
        <pc:spChg chg="mod">
          <ac:chgData name="Jimmy Guiu" userId="1e9a7464-4667-4efc-831b-a7813f71e636" providerId="ADAL" clId="{3732BE65-218F-4097-8102-0B6635B3E14F}" dt="2021-11-18T08:15:31.400" v="183" actId="14100"/>
          <ac:spMkLst>
            <pc:docMk/>
            <pc:sldMk cId="636164679" sldId="331"/>
            <ac:spMk id="3" creationId="{6D912873-EA80-4EEF-B5C3-6E8E5716D3A1}"/>
          </ac:spMkLst>
        </pc:spChg>
        <pc:picChg chg="add mod">
          <ac:chgData name="Jimmy Guiu" userId="1e9a7464-4667-4efc-831b-a7813f71e636" providerId="ADAL" clId="{3732BE65-218F-4097-8102-0B6635B3E14F}" dt="2021-11-18T08:14:49.097" v="172"/>
          <ac:picMkLst>
            <pc:docMk/>
            <pc:sldMk cId="636164679" sldId="331"/>
            <ac:picMk id="4" creationId="{42A8172F-1590-4C54-B1DE-C1649CAD4352}"/>
          </ac:picMkLst>
        </pc:picChg>
        <pc:picChg chg="add mod">
          <ac:chgData name="Jimmy Guiu" userId="1e9a7464-4667-4efc-831b-a7813f71e636" providerId="ADAL" clId="{3732BE65-218F-4097-8102-0B6635B3E14F}" dt="2021-11-18T08:16:06.249" v="186"/>
          <ac:picMkLst>
            <pc:docMk/>
            <pc:sldMk cId="636164679" sldId="331"/>
            <ac:picMk id="5" creationId="{EAE472F1-E042-4AF5-9735-1C9F8766D418}"/>
          </ac:picMkLst>
        </pc:picChg>
      </pc:sldChg>
      <pc:sldChg chg="addSp delSp modSp new del mod">
        <pc:chgData name="Jimmy Guiu" userId="1e9a7464-4667-4efc-831b-a7813f71e636" providerId="ADAL" clId="{3732BE65-218F-4097-8102-0B6635B3E14F}" dt="2021-11-18T08:14:07.346" v="156" actId="47"/>
        <pc:sldMkLst>
          <pc:docMk/>
          <pc:sldMk cId="1118747760" sldId="331"/>
        </pc:sldMkLst>
        <pc:spChg chg="del">
          <ac:chgData name="Jimmy Guiu" userId="1e9a7464-4667-4efc-831b-a7813f71e636" providerId="ADAL" clId="{3732BE65-218F-4097-8102-0B6635B3E14F}" dt="2021-11-18T08:11:52.637" v="135" actId="478"/>
          <ac:spMkLst>
            <pc:docMk/>
            <pc:sldMk cId="1118747760" sldId="331"/>
            <ac:spMk id="2" creationId="{6750E436-B567-4628-9D97-7BCEE11B962E}"/>
          </ac:spMkLst>
        </pc:spChg>
        <pc:spChg chg="add del mod">
          <ac:chgData name="Jimmy Guiu" userId="1e9a7464-4667-4efc-831b-a7813f71e636" providerId="ADAL" clId="{3732BE65-218F-4097-8102-0B6635B3E14F}" dt="2021-11-18T08:13:06.965" v="155" actId="20577"/>
          <ac:spMkLst>
            <pc:docMk/>
            <pc:sldMk cId="1118747760" sldId="331"/>
            <ac:spMk id="3" creationId="{D9A22A2A-0951-4A5C-9E79-67E23C10AD6C}"/>
          </ac:spMkLst>
        </pc:spChg>
        <pc:spChg chg="add del mod">
          <ac:chgData name="Jimmy Guiu" userId="1e9a7464-4667-4efc-831b-a7813f71e636" providerId="ADAL" clId="{3732BE65-218F-4097-8102-0B6635B3E14F}" dt="2021-11-18T08:12:22.922" v="142" actId="21"/>
          <ac:spMkLst>
            <pc:docMk/>
            <pc:sldMk cId="1118747760" sldId="331"/>
            <ac:spMk id="6" creationId="{9EC732AA-0322-4702-AAFA-42180CD14707}"/>
          </ac:spMkLst>
        </pc:spChg>
        <pc:spChg chg="add del mod">
          <ac:chgData name="Jimmy Guiu" userId="1e9a7464-4667-4efc-831b-a7813f71e636" providerId="ADAL" clId="{3732BE65-218F-4097-8102-0B6635B3E14F}" dt="2021-11-18T08:12:26.488" v="144" actId="478"/>
          <ac:spMkLst>
            <pc:docMk/>
            <pc:sldMk cId="1118747760" sldId="331"/>
            <ac:spMk id="8" creationId="{8AC39F60-065C-482C-9C40-91140E377B30}"/>
          </ac:spMkLst>
        </pc:spChg>
        <pc:spChg chg="add del mod">
          <ac:chgData name="Jimmy Guiu" userId="1e9a7464-4667-4efc-831b-a7813f71e636" providerId="ADAL" clId="{3732BE65-218F-4097-8102-0B6635B3E14F}" dt="2021-11-18T08:12:40.509" v="150" actId="478"/>
          <ac:spMkLst>
            <pc:docMk/>
            <pc:sldMk cId="1118747760" sldId="331"/>
            <ac:spMk id="9" creationId="{0AB743DE-5668-4BD7-AFE6-1B2CC2AD1807}"/>
          </ac:spMkLst>
        </pc:spChg>
        <pc:picChg chg="add mod">
          <ac:chgData name="Jimmy Guiu" userId="1e9a7464-4667-4efc-831b-a7813f71e636" providerId="ADAL" clId="{3732BE65-218F-4097-8102-0B6635B3E14F}" dt="2021-11-18T08:11:59.146" v="136"/>
          <ac:picMkLst>
            <pc:docMk/>
            <pc:sldMk cId="1118747760" sldId="331"/>
            <ac:picMk id="4" creationId="{C0CB2793-9FA6-46A8-880F-607307184AC6}"/>
          </ac:picMkLst>
        </pc:picChg>
        <pc:picChg chg="add del mod">
          <ac:chgData name="Jimmy Guiu" userId="1e9a7464-4667-4efc-831b-a7813f71e636" providerId="ADAL" clId="{3732BE65-218F-4097-8102-0B6635B3E14F}" dt="2021-11-18T08:12:04.462" v="138"/>
          <ac:picMkLst>
            <pc:docMk/>
            <pc:sldMk cId="1118747760" sldId="331"/>
            <ac:picMk id="5" creationId="{92982699-E86D-4B91-9E94-92DD154B5DDA}"/>
          </ac:picMkLst>
        </pc:picChg>
      </pc:sldChg>
    </pc:docChg>
  </pc:docChgLst>
  <pc:docChgLst>
    <pc:chgData name="Jimmy Guiu" userId="1e9a7464-4667-4efc-831b-a7813f71e636" providerId="ADAL" clId="{E920D749-9F52-408C-AB5C-C84F7CD660FE}"/>
    <pc:docChg chg="undo custSel addSld delSld modSld sldOrd addMainMaster modMainMaster">
      <pc:chgData name="Jimmy Guiu" userId="1e9a7464-4667-4efc-831b-a7813f71e636" providerId="ADAL" clId="{E920D749-9F52-408C-AB5C-C84F7CD660FE}" dt="2021-11-16T15:45:41.755" v="9209" actId="47"/>
      <pc:docMkLst>
        <pc:docMk/>
      </pc:docMkLst>
      <pc:sldChg chg="del">
        <pc:chgData name="Jimmy Guiu" userId="1e9a7464-4667-4efc-831b-a7813f71e636" providerId="ADAL" clId="{E920D749-9F52-408C-AB5C-C84F7CD660FE}" dt="2021-11-04T15:45:27.639" v="5" actId="47"/>
        <pc:sldMkLst>
          <pc:docMk/>
          <pc:sldMk cId="2226238197" sldId="256"/>
        </pc:sldMkLst>
      </pc:sldChg>
      <pc:sldChg chg="addSp delSp modSp new del mod">
        <pc:chgData name="Jimmy Guiu" userId="1e9a7464-4667-4efc-831b-a7813f71e636" providerId="ADAL" clId="{E920D749-9F52-408C-AB5C-C84F7CD660FE}" dt="2021-11-08T09:00:39.330" v="3063" actId="2696"/>
        <pc:sldMkLst>
          <pc:docMk/>
          <pc:sldMk cId="2598533479" sldId="257"/>
        </pc:sldMkLst>
        <pc:spChg chg="del">
          <ac:chgData name="Jimmy Guiu" userId="1e9a7464-4667-4efc-831b-a7813f71e636" providerId="ADAL" clId="{E920D749-9F52-408C-AB5C-C84F7CD660FE}" dt="2021-11-04T15:45:05.733" v="2" actId="931"/>
          <ac:spMkLst>
            <pc:docMk/>
            <pc:sldMk cId="2598533479" sldId="257"/>
            <ac:spMk id="2" creationId="{C4C61548-88B5-4CD1-A0DD-871409ED78EE}"/>
          </ac:spMkLst>
        </pc:spChg>
        <pc:spChg chg="mod">
          <ac:chgData name="Jimmy Guiu" userId="1e9a7464-4667-4efc-831b-a7813f71e636" providerId="ADAL" clId="{E920D749-9F52-408C-AB5C-C84F7CD660FE}" dt="2021-11-08T08:59:39.110" v="3026" actId="1036"/>
          <ac:spMkLst>
            <pc:docMk/>
            <pc:sldMk cId="2598533479" sldId="257"/>
            <ac:spMk id="3" creationId="{095FAE88-B81E-4B76-B9E5-4AB34B854EC9}"/>
          </ac:spMkLst>
        </pc:spChg>
        <pc:spChg chg="mod">
          <ac:chgData name="Jimmy Guiu" userId="1e9a7464-4667-4efc-831b-a7813f71e636" providerId="ADAL" clId="{E920D749-9F52-408C-AB5C-C84F7CD660FE}" dt="2021-11-08T08:59:18.727" v="2969" actId="20577"/>
          <ac:spMkLst>
            <pc:docMk/>
            <pc:sldMk cId="2598533479" sldId="257"/>
            <ac:spMk id="4" creationId="{1A55E2C2-29EF-43DE-B44E-70BB5018807A}"/>
          </ac:spMkLst>
        </pc:spChg>
        <pc:picChg chg="add del">
          <ac:chgData name="Jimmy Guiu" userId="1e9a7464-4667-4efc-831b-a7813f71e636" providerId="ADAL" clId="{E920D749-9F52-408C-AB5C-C84F7CD660FE}" dt="2021-11-05T13:02:19.667" v="1551" actId="22"/>
          <ac:picMkLst>
            <pc:docMk/>
            <pc:sldMk cId="2598533479" sldId="257"/>
            <ac:picMk id="5" creationId="{21C7D664-8E55-4CDD-B438-F972C4839C92}"/>
          </ac:picMkLst>
        </pc:picChg>
        <pc:picChg chg="add mod">
          <ac:chgData name="Jimmy Guiu" userId="1e9a7464-4667-4efc-831b-a7813f71e636" providerId="ADAL" clId="{E920D749-9F52-408C-AB5C-C84F7CD660FE}" dt="2021-11-04T15:45:07.602" v="4" actId="962"/>
          <ac:picMkLst>
            <pc:docMk/>
            <pc:sldMk cId="2598533479" sldId="257"/>
            <ac:picMk id="6" creationId="{EAC9E9F5-6121-473C-885B-725BA20CFAD7}"/>
          </ac:picMkLst>
        </pc:picChg>
      </pc:sldChg>
      <pc:sldChg chg="modSp new del mod">
        <pc:chgData name="Jimmy Guiu" userId="1e9a7464-4667-4efc-831b-a7813f71e636" providerId="ADAL" clId="{E920D749-9F52-408C-AB5C-C84F7CD660FE}" dt="2021-11-08T14:59:58.392" v="6072" actId="47"/>
        <pc:sldMkLst>
          <pc:docMk/>
          <pc:sldMk cId="1154822435" sldId="258"/>
        </pc:sldMkLst>
        <pc:spChg chg="mod">
          <ac:chgData name="Jimmy Guiu" userId="1e9a7464-4667-4efc-831b-a7813f71e636" providerId="ADAL" clId="{E920D749-9F52-408C-AB5C-C84F7CD660FE}" dt="2021-11-08T09:34:25.129" v="3348" actId="255"/>
          <ac:spMkLst>
            <pc:docMk/>
            <pc:sldMk cId="1154822435" sldId="258"/>
            <ac:spMk id="2" creationId="{6F66234D-9906-4C24-AD58-52A9BAF366F3}"/>
          </ac:spMkLst>
        </pc:spChg>
        <pc:spChg chg="mod">
          <ac:chgData name="Jimmy Guiu" userId="1e9a7464-4667-4efc-831b-a7813f71e636" providerId="ADAL" clId="{E920D749-9F52-408C-AB5C-C84F7CD660FE}" dt="2021-11-08T09:03:44.979" v="3148" actId="313"/>
          <ac:spMkLst>
            <pc:docMk/>
            <pc:sldMk cId="1154822435" sldId="258"/>
            <ac:spMk id="3" creationId="{6334E6B0-B76D-4F40-93F9-8B89102AB338}"/>
          </ac:spMkLst>
        </pc:spChg>
        <pc:spChg chg="mod">
          <ac:chgData name="Jimmy Guiu" userId="1e9a7464-4667-4efc-831b-a7813f71e636" providerId="ADAL" clId="{E920D749-9F52-408C-AB5C-C84F7CD660FE}" dt="2021-11-08T09:01:24.247" v="3079" actId="6549"/>
          <ac:spMkLst>
            <pc:docMk/>
            <pc:sldMk cId="1154822435" sldId="258"/>
            <ac:spMk id="4" creationId="{6E862896-FF13-4EA7-BF77-B597B7229427}"/>
          </ac:spMkLst>
        </pc:spChg>
      </pc:sldChg>
      <pc:sldChg chg="modSp new mod">
        <pc:chgData name="Jimmy Guiu" userId="1e9a7464-4667-4efc-831b-a7813f71e636" providerId="ADAL" clId="{E920D749-9F52-408C-AB5C-C84F7CD660FE}" dt="2021-11-08T15:46:06.177" v="6652" actId="20577"/>
        <pc:sldMkLst>
          <pc:docMk/>
          <pc:sldMk cId="4066769343" sldId="259"/>
        </pc:sldMkLst>
        <pc:spChg chg="mod">
          <ac:chgData name="Jimmy Guiu" userId="1e9a7464-4667-4efc-831b-a7813f71e636" providerId="ADAL" clId="{E920D749-9F52-408C-AB5C-C84F7CD660FE}" dt="2021-11-08T15:46:06.177" v="6652" actId="20577"/>
          <ac:spMkLst>
            <pc:docMk/>
            <pc:sldMk cId="4066769343" sldId="259"/>
            <ac:spMk id="2" creationId="{B4E39E4C-6CB2-4CC1-824A-CBBFF021B747}"/>
          </ac:spMkLst>
        </pc:spChg>
      </pc:sldChg>
      <pc:sldChg chg="addSp delSp modSp new del mod">
        <pc:chgData name="Jimmy Guiu" userId="1e9a7464-4667-4efc-831b-a7813f71e636" providerId="ADAL" clId="{E920D749-9F52-408C-AB5C-C84F7CD660FE}" dt="2021-11-08T15:40:19.557" v="6607" actId="47"/>
        <pc:sldMkLst>
          <pc:docMk/>
          <pc:sldMk cId="1854614900" sldId="260"/>
        </pc:sldMkLst>
        <pc:spChg chg="del">
          <ac:chgData name="Jimmy Guiu" userId="1e9a7464-4667-4efc-831b-a7813f71e636" providerId="ADAL" clId="{E920D749-9F52-408C-AB5C-C84F7CD660FE}" dt="2021-11-04T15:58:53.346" v="383" actId="931"/>
          <ac:spMkLst>
            <pc:docMk/>
            <pc:sldMk cId="1854614900" sldId="260"/>
            <ac:spMk id="2" creationId="{C38FE4DD-9030-4B08-8355-DF97F5E26199}"/>
          </ac:spMkLst>
        </pc:spChg>
        <pc:spChg chg="mod">
          <ac:chgData name="Jimmy Guiu" userId="1e9a7464-4667-4efc-831b-a7813f71e636" providerId="ADAL" clId="{E920D749-9F52-408C-AB5C-C84F7CD660FE}" dt="2021-11-08T09:20:33.352" v="3296" actId="113"/>
          <ac:spMkLst>
            <pc:docMk/>
            <pc:sldMk cId="1854614900" sldId="260"/>
            <ac:spMk id="3" creationId="{C5F59504-1A40-480A-85C1-976F83435334}"/>
          </ac:spMkLst>
        </pc:spChg>
        <pc:spChg chg="add mod">
          <ac:chgData name="Jimmy Guiu" userId="1e9a7464-4667-4efc-831b-a7813f71e636" providerId="ADAL" clId="{E920D749-9F52-408C-AB5C-C84F7CD660FE}" dt="2021-11-04T16:13:23.188" v="651" actId="1038"/>
          <ac:spMkLst>
            <pc:docMk/>
            <pc:sldMk cId="1854614900" sldId="260"/>
            <ac:spMk id="12" creationId="{14780B61-604B-4981-A197-454D7F6313F6}"/>
          </ac:spMkLst>
        </pc:spChg>
        <pc:spChg chg="add mod">
          <ac:chgData name="Jimmy Guiu" userId="1e9a7464-4667-4efc-831b-a7813f71e636" providerId="ADAL" clId="{E920D749-9F52-408C-AB5C-C84F7CD660FE}" dt="2021-11-04T16:13:24.909" v="656" actId="1038"/>
          <ac:spMkLst>
            <pc:docMk/>
            <pc:sldMk cId="1854614900" sldId="260"/>
            <ac:spMk id="13" creationId="{EA666E61-E7BB-4A52-820C-D42EADCF95F2}"/>
          </ac:spMkLst>
        </pc:spChg>
        <pc:spChg chg="add mod">
          <ac:chgData name="Jimmy Guiu" userId="1e9a7464-4667-4efc-831b-a7813f71e636" providerId="ADAL" clId="{E920D749-9F52-408C-AB5C-C84F7CD660FE}" dt="2021-11-04T16:13:28.837" v="666" actId="1037"/>
          <ac:spMkLst>
            <pc:docMk/>
            <pc:sldMk cId="1854614900" sldId="260"/>
            <ac:spMk id="14" creationId="{4E27DF04-CF36-4B92-9D8D-0F9121A59EDA}"/>
          </ac:spMkLst>
        </pc:spChg>
        <pc:picChg chg="add del mod">
          <ac:chgData name="Jimmy Guiu" userId="1e9a7464-4667-4efc-831b-a7813f71e636" providerId="ADAL" clId="{E920D749-9F52-408C-AB5C-C84F7CD660FE}" dt="2021-11-08T15:39:37.952" v="6599" actId="478"/>
          <ac:picMkLst>
            <pc:docMk/>
            <pc:sldMk cId="1854614900" sldId="260"/>
            <ac:picMk id="5" creationId="{0E4876C5-002C-4E39-8F0A-03E891A311E5}"/>
          </ac:picMkLst>
        </pc:picChg>
        <pc:picChg chg="add del mod">
          <ac:chgData name="Jimmy Guiu" userId="1e9a7464-4667-4efc-831b-a7813f71e636" providerId="ADAL" clId="{E920D749-9F52-408C-AB5C-C84F7CD660FE}" dt="2021-11-04T17:00:37.288" v="1201" actId="478"/>
          <ac:picMkLst>
            <pc:docMk/>
            <pc:sldMk cId="1854614900" sldId="260"/>
            <ac:picMk id="7" creationId="{E29919FA-E06A-4F8E-8E53-1EB995EC6A1D}"/>
          </ac:picMkLst>
        </pc:picChg>
        <pc:picChg chg="add mod">
          <ac:chgData name="Jimmy Guiu" userId="1e9a7464-4667-4efc-831b-a7813f71e636" providerId="ADAL" clId="{E920D749-9F52-408C-AB5C-C84F7CD660FE}" dt="2021-11-04T16:13:17.572" v="644" actId="14100"/>
          <ac:picMkLst>
            <pc:docMk/>
            <pc:sldMk cId="1854614900" sldId="260"/>
            <ac:picMk id="9" creationId="{F52E78B6-F41D-46E7-B097-E85B3257BE24}"/>
          </ac:picMkLst>
        </pc:picChg>
        <pc:picChg chg="add mod">
          <ac:chgData name="Jimmy Guiu" userId="1e9a7464-4667-4efc-831b-a7813f71e636" providerId="ADAL" clId="{E920D749-9F52-408C-AB5C-C84F7CD660FE}" dt="2021-11-04T16:13:28.837" v="666" actId="1037"/>
          <ac:picMkLst>
            <pc:docMk/>
            <pc:sldMk cId="1854614900" sldId="260"/>
            <ac:picMk id="11" creationId="{2F20F096-508C-49FF-86D6-C0DFFB47843A}"/>
          </ac:picMkLst>
        </pc:picChg>
        <pc:picChg chg="add del mod">
          <ac:chgData name="Jimmy Guiu" userId="1e9a7464-4667-4efc-831b-a7813f71e636" providerId="ADAL" clId="{E920D749-9F52-408C-AB5C-C84F7CD660FE}" dt="2021-11-04T17:00:36.333" v="1200" actId="21"/>
          <ac:picMkLst>
            <pc:docMk/>
            <pc:sldMk cId="1854614900" sldId="260"/>
            <ac:picMk id="16" creationId="{1F14021B-1F0D-4F46-9F53-1B311EB01913}"/>
          </ac:picMkLst>
        </pc:picChg>
        <pc:picChg chg="add mod">
          <ac:chgData name="Jimmy Guiu" userId="1e9a7464-4667-4efc-831b-a7813f71e636" providerId="ADAL" clId="{E920D749-9F52-408C-AB5C-C84F7CD660FE}" dt="2021-11-04T17:00:41.815" v="1203" actId="1035"/>
          <ac:picMkLst>
            <pc:docMk/>
            <pc:sldMk cId="1854614900" sldId="260"/>
            <ac:picMk id="17" creationId="{7537E680-DBC2-4DD3-850A-9C3987C64500}"/>
          </ac:picMkLst>
        </pc:picChg>
      </pc:sldChg>
      <pc:sldChg chg="new del">
        <pc:chgData name="Jimmy Guiu" userId="1e9a7464-4667-4efc-831b-a7813f71e636" providerId="ADAL" clId="{E920D749-9F52-408C-AB5C-C84F7CD660FE}" dt="2021-11-04T16:17:41.611" v="720" actId="2696"/>
        <pc:sldMkLst>
          <pc:docMk/>
          <pc:sldMk cId="15232753" sldId="261"/>
        </pc:sldMkLst>
      </pc:sldChg>
      <pc:sldChg chg="addSp delSp modSp new del mod">
        <pc:chgData name="Jimmy Guiu" userId="1e9a7464-4667-4efc-831b-a7813f71e636" providerId="ADAL" clId="{E920D749-9F52-408C-AB5C-C84F7CD660FE}" dt="2021-11-04T16:37:34.950" v="1020" actId="47"/>
        <pc:sldMkLst>
          <pc:docMk/>
          <pc:sldMk cId="2062496126" sldId="262"/>
        </pc:sldMkLst>
        <pc:spChg chg="del mod">
          <ac:chgData name="Jimmy Guiu" userId="1e9a7464-4667-4efc-831b-a7813f71e636" providerId="ADAL" clId="{E920D749-9F52-408C-AB5C-C84F7CD660FE}" dt="2021-11-04T16:22:12.807" v="772" actId="21"/>
          <ac:spMkLst>
            <pc:docMk/>
            <pc:sldMk cId="2062496126" sldId="262"/>
            <ac:spMk id="2" creationId="{1E0A8A16-1AF9-4B4B-BD04-6852552D4C86}"/>
          </ac:spMkLst>
        </pc:spChg>
        <pc:spChg chg="add del">
          <ac:chgData name="Jimmy Guiu" userId="1e9a7464-4667-4efc-831b-a7813f71e636" providerId="ADAL" clId="{E920D749-9F52-408C-AB5C-C84F7CD660FE}" dt="2021-11-04T16:18:12.347" v="725" actId="931"/>
          <ac:spMkLst>
            <pc:docMk/>
            <pc:sldMk cId="2062496126" sldId="262"/>
            <ac:spMk id="3" creationId="{C6D610F2-D598-46B4-810C-8CA957D0986B}"/>
          </ac:spMkLst>
        </pc:spChg>
        <pc:spChg chg="add del mod">
          <ac:chgData name="Jimmy Guiu" userId="1e9a7464-4667-4efc-831b-a7813f71e636" providerId="ADAL" clId="{E920D749-9F52-408C-AB5C-C84F7CD660FE}" dt="2021-11-04T16:20:25.348" v="750" actId="478"/>
          <ac:spMkLst>
            <pc:docMk/>
            <pc:sldMk cId="2062496126" sldId="262"/>
            <ac:spMk id="11" creationId="{A07EE6B3-9CB0-4C31-8B93-8DC8E2DA2BDB}"/>
          </ac:spMkLst>
        </pc:spChg>
        <pc:spChg chg="add del mod ord">
          <ac:chgData name="Jimmy Guiu" userId="1e9a7464-4667-4efc-831b-a7813f71e636" providerId="ADAL" clId="{E920D749-9F52-408C-AB5C-C84F7CD660FE}" dt="2021-11-04T16:22:12.807" v="772" actId="21"/>
          <ac:spMkLst>
            <pc:docMk/>
            <pc:sldMk cId="2062496126" sldId="262"/>
            <ac:spMk id="12" creationId="{28D6B360-6847-4484-9CA1-DC154F1A0F89}"/>
          </ac:spMkLst>
        </pc:spChg>
        <pc:spChg chg="add del mod">
          <ac:chgData name="Jimmy Guiu" userId="1e9a7464-4667-4efc-831b-a7813f71e636" providerId="ADAL" clId="{E920D749-9F52-408C-AB5C-C84F7CD660FE}" dt="2021-11-04T16:22:12.807" v="772" actId="21"/>
          <ac:spMkLst>
            <pc:docMk/>
            <pc:sldMk cId="2062496126" sldId="262"/>
            <ac:spMk id="13" creationId="{89DD0C82-9099-456C-807A-5F5A18A83322}"/>
          </ac:spMkLst>
        </pc:spChg>
        <pc:spChg chg="add del mod">
          <ac:chgData name="Jimmy Guiu" userId="1e9a7464-4667-4efc-831b-a7813f71e636" providerId="ADAL" clId="{E920D749-9F52-408C-AB5C-C84F7CD660FE}" dt="2021-11-04T16:22:00.968" v="771" actId="767"/>
          <ac:spMkLst>
            <pc:docMk/>
            <pc:sldMk cId="2062496126" sldId="262"/>
            <ac:spMk id="14" creationId="{C4382C3D-8AD0-4181-A447-5FD51EC16FB0}"/>
          </ac:spMkLst>
        </pc:spChg>
        <pc:spChg chg="add mod">
          <ac:chgData name="Jimmy Guiu" userId="1e9a7464-4667-4efc-831b-a7813f71e636" providerId="ADAL" clId="{E920D749-9F52-408C-AB5C-C84F7CD660FE}" dt="2021-11-04T16:22:12.807" v="772" actId="21"/>
          <ac:spMkLst>
            <pc:docMk/>
            <pc:sldMk cId="2062496126" sldId="262"/>
            <ac:spMk id="16" creationId="{A30F4002-1D2F-465D-884B-B19900568949}"/>
          </ac:spMkLst>
        </pc:spChg>
        <pc:picChg chg="add del mod">
          <ac:chgData name="Jimmy Guiu" userId="1e9a7464-4667-4efc-831b-a7813f71e636" providerId="ADAL" clId="{E920D749-9F52-408C-AB5C-C84F7CD660FE}" dt="2021-11-04T16:18:07.938" v="724" actId="931"/>
          <ac:picMkLst>
            <pc:docMk/>
            <pc:sldMk cId="2062496126" sldId="262"/>
            <ac:picMk id="5" creationId="{E0280DE1-C64A-41B8-8A38-353CA2F067FB}"/>
          </ac:picMkLst>
        </pc:picChg>
        <pc:picChg chg="add del mod">
          <ac:chgData name="Jimmy Guiu" userId="1e9a7464-4667-4efc-831b-a7813f71e636" providerId="ADAL" clId="{E920D749-9F52-408C-AB5C-C84F7CD660FE}" dt="2021-11-04T16:18:35.367" v="734" actId="478"/>
          <ac:picMkLst>
            <pc:docMk/>
            <pc:sldMk cId="2062496126" sldId="262"/>
            <ac:picMk id="7" creationId="{5782E68F-CCF9-4198-9C69-4BCD11EC42B4}"/>
          </ac:picMkLst>
        </pc:picChg>
        <pc:picChg chg="add del mod ord">
          <ac:chgData name="Jimmy Guiu" userId="1e9a7464-4667-4efc-831b-a7813f71e636" providerId="ADAL" clId="{E920D749-9F52-408C-AB5C-C84F7CD660FE}" dt="2021-11-04T16:22:12.807" v="772" actId="21"/>
          <ac:picMkLst>
            <pc:docMk/>
            <pc:sldMk cId="2062496126" sldId="262"/>
            <ac:picMk id="9" creationId="{86746DB3-1493-461D-A013-1660205E59AC}"/>
          </ac:picMkLst>
        </pc:picChg>
      </pc:sldChg>
      <pc:sldChg chg="addSp delSp modSp new mod">
        <pc:chgData name="Jimmy Guiu" userId="1e9a7464-4667-4efc-831b-a7813f71e636" providerId="ADAL" clId="{E920D749-9F52-408C-AB5C-C84F7CD660FE}" dt="2021-11-16T12:28:19.797" v="7932"/>
        <pc:sldMkLst>
          <pc:docMk/>
          <pc:sldMk cId="3310834011" sldId="263"/>
        </pc:sldMkLst>
        <pc:spChg chg="mod">
          <ac:chgData name="Jimmy Guiu" userId="1e9a7464-4667-4efc-831b-a7813f71e636" providerId="ADAL" clId="{E920D749-9F52-408C-AB5C-C84F7CD660FE}" dt="2021-11-08T09:21:43.016" v="3301" actId="255"/>
          <ac:spMkLst>
            <pc:docMk/>
            <pc:sldMk cId="3310834011" sldId="263"/>
            <ac:spMk id="2" creationId="{E9B68033-CCFE-4997-A6BE-4A5085567931}"/>
          </ac:spMkLst>
        </pc:spChg>
        <pc:spChg chg="del">
          <ac:chgData name="Jimmy Guiu" userId="1e9a7464-4667-4efc-831b-a7813f71e636" providerId="ADAL" clId="{E920D749-9F52-408C-AB5C-C84F7CD660FE}" dt="2021-11-04T16:34:35.388" v="982" actId="931"/>
          <ac:spMkLst>
            <pc:docMk/>
            <pc:sldMk cId="3310834011" sldId="263"/>
            <ac:spMk id="3" creationId="{6C73054C-A086-4853-9402-E29EB56E0D10}"/>
          </ac:spMkLst>
        </pc:spChg>
        <pc:spChg chg="mod">
          <ac:chgData name="Jimmy Guiu" userId="1e9a7464-4667-4efc-831b-a7813f71e636" providerId="ADAL" clId="{E920D749-9F52-408C-AB5C-C84F7CD660FE}" dt="2021-11-04T16:35:40.369" v="1006"/>
          <ac:spMkLst>
            <pc:docMk/>
            <pc:sldMk cId="3310834011" sldId="263"/>
            <ac:spMk id="4" creationId="{4FC89E3F-58C7-46EA-B35C-B3BBC6E80DF3}"/>
          </ac:spMkLst>
        </pc:spChg>
        <pc:spChg chg="mod">
          <ac:chgData name="Jimmy Guiu" userId="1e9a7464-4667-4efc-831b-a7813f71e636" providerId="ADAL" clId="{E920D749-9F52-408C-AB5C-C84F7CD660FE}" dt="2021-11-04T16:36:55.749" v="1016" actId="20577"/>
          <ac:spMkLst>
            <pc:docMk/>
            <pc:sldMk cId="3310834011" sldId="263"/>
            <ac:spMk id="5" creationId="{75E74CC4-B614-4191-91AE-8DAFBBECE296}"/>
          </ac:spMkLst>
        </pc:spChg>
        <pc:spChg chg="mod">
          <ac:chgData name="Jimmy Guiu" userId="1e9a7464-4667-4efc-831b-a7813f71e636" providerId="ADAL" clId="{E920D749-9F52-408C-AB5C-C84F7CD660FE}" dt="2021-11-04T16:35:49.305" v="1007"/>
          <ac:spMkLst>
            <pc:docMk/>
            <pc:sldMk cId="3310834011" sldId="263"/>
            <ac:spMk id="6" creationId="{1E70D3E1-D15A-47BA-8632-C61E0A6F20A0}"/>
          </ac:spMkLst>
        </pc:spChg>
        <pc:spChg chg="mod">
          <ac:chgData name="Jimmy Guiu" userId="1e9a7464-4667-4efc-831b-a7813f71e636" providerId="ADAL" clId="{E920D749-9F52-408C-AB5C-C84F7CD660FE}" dt="2021-11-16T12:28:19.797" v="7932"/>
          <ac:spMkLst>
            <pc:docMk/>
            <pc:sldMk cId="3310834011" sldId="263"/>
            <ac:spMk id="7" creationId="{6116AC85-AD86-4410-903C-9A6A05C16FB9}"/>
          </ac:spMkLst>
        </pc:spChg>
        <pc:spChg chg="mod">
          <ac:chgData name="Jimmy Guiu" userId="1e9a7464-4667-4efc-831b-a7813f71e636" providerId="ADAL" clId="{E920D749-9F52-408C-AB5C-C84F7CD660FE}" dt="2021-11-04T16:35:56.410" v="1008"/>
          <ac:spMkLst>
            <pc:docMk/>
            <pc:sldMk cId="3310834011" sldId="263"/>
            <ac:spMk id="8" creationId="{5AB8C642-0768-4B74-B5F7-152BB6C4A306}"/>
          </ac:spMkLst>
        </pc:spChg>
        <pc:spChg chg="mod">
          <ac:chgData name="Jimmy Guiu" userId="1e9a7464-4667-4efc-831b-a7813f71e636" providerId="ADAL" clId="{E920D749-9F52-408C-AB5C-C84F7CD660FE}" dt="2021-11-04T16:37:03.094" v="1018" actId="20577"/>
          <ac:spMkLst>
            <pc:docMk/>
            <pc:sldMk cId="3310834011" sldId="263"/>
            <ac:spMk id="9" creationId="{1AD8115D-DB5C-407B-97E6-5784EA4D260A}"/>
          </ac:spMkLst>
        </pc:spChg>
        <pc:spChg chg="mod">
          <ac:chgData name="Jimmy Guiu" userId="1e9a7464-4667-4efc-831b-a7813f71e636" providerId="ADAL" clId="{E920D749-9F52-408C-AB5C-C84F7CD660FE}" dt="2021-11-04T16:36:04.833" v="1009"/>
          <ac:spMkLst>
            <pc:docMk/>
            <pc:sldMk cId="3310834011" sldId="263"/>
            <ac:spMk id="10" creationId="{5FBCD919-DA52-433F-AA10-7CC54A9D849D}"/>
          </ac:spMkLst>
        </pc:spChg>
        <pc:spChg chg="mod">
          <ac:chgData name="Jimmy Guiu" userId="1e9a7464-4667-4efc-831b-a7813f71e636" providerId="ADAL" clId="{E920D749-9F52-408C-AB5C-C84F7CD660FE}" dt="2021-11-04T16:37:06.430" v="1019" actId="20577"/>
          <ac:spMkLst>
            <pc:docMk/>
            <pc:sldMk cId="3310834011" sldId="263"/>
            <ac:spMk id="11" creationId="{19809641-4997-41B8-A09A-7B0ED3BACBEF}"/>
          </ac:spMkLst>
        </pc:spChg>
        <pc:picChg chg="add mod modCrop">
          <ac:chgData name="Jimmy Guiu" userId="1e9a7464-4667-4efc-831b-a7813f71e636" providerId="ADAL" clId="{E920D749-9F52-408C-AB5C-C84F7CD660FE}" dt="2021-11-08T09:36:10.087" v="3393" actId="1035"/>
          <ac:picMkLst>
            <pc:docMk/>
            <pc:sldMk cId="3310834011" sldId="263"/>
            <ac:picMk id="15" creationId="{0FA4BAC3-D64A-40FD-AEF1-3D9D2FE2CE76}"/>
          </ac:picMkLst>
        </pc:picChg>
      </pc:sldChg>
      <pc:sldChg chg="new del">
        <pc:chgData name="Jimmy Guiu" userId="1e9a7464-4667-4efc-831b-a7813f71e636" providerId="ADAL" clId="{E920D749-9F52-408C-AB5C-C84F7CD660FE}" dt="2021-11-04T16:47:50.370" v="1133" actId="47"/>
        <pc:sldMkLst>
          <pc:docMk/>
          <pc:sldMk cId="4219994261" sldId="264"/>
        </pc:sldMkLst>
      </pc:sldChg>
      <pc:sldChg chg="addSp delSp modSp new del mod">
        <pc:chgData name="Jimmy Guiu" userId="1e9a7464-4667-4efc-831b-a7813f71e636" providerId="ADAL" clId="{E920D749-9F52-408C-AB5C-C84F7CD660FE}" dt="2021-11-04T16:48:00.259" v="1137" actId="47"/>
        <pc:sldMkLst>
          <pc:docMk/>
          <pc:sldMk cId="2458084518" sldId="265"/>
        </pc:sldMkLst>
        <pc:spChg chg="del">
          <ac:chgData name="Jimmy Guiu" userId="1e9a7464-4667-4efc-831b-a7813f71e636" providerId="ADAL" clId="{E920D749-9F52-408C-AB5C-C84F7CD660FE}" dt="2021-11-04T16:44:31.675" v="1082" actId="931"/>
          <ac:spMkLst>
            <pc:docMk/>
            <pc:sldMk cId="2458084518" sldId="265"/>
            <ac:spMk id="2" creationId="{A2E522D8-804B-4AD8-9A8E-7E19A7D15D05}"/>
          </ac:spMkLst>
        </pc:spChg>
        <pc:picChg chg="add mod">
          <ac:chgData name="Jimmy Guiu" userId="1e9a7464-4667-4efc-831b-a7813f71e636" providerId="ADAL" clId="{E920D749-9F52-408C-AB5C-C84F7CD660FE}" dt="2021-11-04T16:47:33.186" v="1129" actId="1076"/>
          <ac:picMkLst>
            <pc:docMk/>
            <pc:sldMk cId="2458084518" sldId="265"/>
            <ac:picMk id="4" creationId="{5AA424F5-2CB9-4B76-B52B-E38034DF6D1F}"/>
          </ac:picMkLst>
        </pc:picChg>
      </pc:sldChg>
      <pc:sldChg chg="new del">
        <pc:chgData name="Jimmy Guiu" userId="1e9a7464-4667-4efc-831b-a7813f71e636" providerId="ADAL" clId="{E920D749-9F52-408C-AB5C-C84F7CD660FE}" dt="2021-11-04T16:47:42.946" v="1131" actId="47"/>
        <pc:sldMkLst>
          <pc:docMk/>
          <pc:sldMk cId="1312101755" sldId="266"/>
        </pc:sldMkLst>
      </pc:sldChg>
      <pc:sldChg chg="addSp delSp modSp new del mod modClrScheme chgLayout">
        <pc:chgData name="Jimmy Guiu" userId="1e9a7464-4667-4efc-831b-a7813f71e636" providerId="ADAL" clId="{E920D749-9F52-408C-AB5C-C84F7CD660FE}" dt="2021-11-08T08:55:26.690" v="2808" actId="2696"/>
        <pc:sldMkLst>
          <pc:docMk/>
          <pc:sldMk cId="2829342630" sldId="266"/>
        </pc:sldMkLst>
        <pc:spChg chg="del">
          <ac:chgData name="Jimmy Guiu" userId="1e9a7464-4667-4efc-831b-a7813f71e636" providerId="ADAL" clId="{E920D749-9F52-408C-AB5C-C84F7CD660FE}" dt="2021-11-04T16:47:54.837" v="1134" actId="931"/>
          <ac:spMkLst>
            <pc:docMk/>
            <pc:sldMk cId="2829342630" sldId="266"/>
            <ac:spMk id="2" creationId="{F4E0FC90-C401-46A0-AB4E-6CD4E6EDA815}"/>
          </ac:spMkLst>
        </pc:spChg>
        <pc:spChg chg="add mod ord">
          <ac:chgData name="Jimmy Guiu" userId="1e9a7464-4667-4efc-831b-a7813f71e636" providerId="ADAL" clId="{E920D749-9F52-408C-AB5C-C84F7CD660FE}" dt="2021-11-08T08:54:51.101" v="2802" actId="26606"/>
          <ac:spMkLst>
            <pc:docMk/>
            <pc:sldMk cId="2829342630" sldId="266"/>
            <ac:spMk id="9" creationId="{193A99B5-053B-40C4-BCAD-BA0F8A720061}"/>
          </ac:spMkLst>
        </pc:spChg>
        <pc:picChg chg="add mod ord">
          <ac:chgData name="Jimmy Guiu" userId="1e9a7464-4667-4efc-831b-a7813f71e636" providerId="ADAL" clId="{E920D749-9F52-408C-AB5C-C84F7CD660FE}" dt="2021-11-08T08:54:51.101" v="2802" actId="26606"/>
          <ac:picMkLst>
            <pc:docMk/>
            <pc:sldMk cId="2829342630" sldId="266"/>
            <ac:picMk id="4" creationId="{DB3F1FA0-5715-48AD-AED3-F1FD3B34CC44}"/>
          </ac:picMkLst>
        </pc:picChg>
      </pc:sldChg>
      <pc:sldChg chg="modSp new mod">
        <pc:chgData name="Jimmy Guiu" userId="1e9a7464-4667-4efc-831b-a7813f71e636" providerId="ADAL" clId="{E920D749-9F52-408C-AB5C-C84F7CD660FE}" dt="2021-11-04T16:50:45.176" v="1156" actId="20577"/>
        <pc:sldMkLst>
          <pc:docMk/>
          <pc:sldMk cId="2495492179" sldId="267"/>
        </pc:sldMkLst>
        <pc:spChg chg="mod">
          <ac:chgData name="Jimmy Guiu" userId="1e9a7464-4667-4efc-831b-a7813f71e636" providerId="ADAL" clId="{E920D749-9F52-408C-AB5C-C84F7CD660FE}" dt="2021-11-04T16:50:45.176" v="1156" actId="20577"/>
          <ac:spMkLst>
            <pc:docMk/>
            <pc:sldMk cId="2495492179" sldId="267"/>
            <ac:spMk id="2" creationId="{F00A06F3-DE4F-4629-8BB7-DDC93DD28191}"/>
          </ac:spMkLst>
        </pc:spChg>
      </pc:sldChg>
      <pc:sldChg chg="addSp delSp modSp new del mod">
        <pc:chgData name="Jimmy Guiu" userId="1e9a7464-4667-4efc-831b-a7813f71e636" providerId="ADAL" clId="{E920D749-9F52-408C-AB5C-C84F7CD660FE}" dt="2021-11-08T16:43:52.729" v="7790" actId="47"/>
        <pc:sldMkLst>
          <pc:docMk/>
          <pc:sldMk cId="2780234037" sldId="268"/>
        </pc:sldMkLst>
        <pc:spChg chg="del">
          <ac:chgData name="Jimmy Guiu" userId="1e9a7464-4667-4efc-831b-a7813f71e636" providerId="ADAL" clId="{E920D749-9F52-408C-AB5C-C84F7CD660FE}" dt="2021-11-04T16:52:46.200" v="1170" actId="931"/>
          <ac:spMkLst>
            <pc:docMk/>
            <pc:sldMk cId="2780234037" sldId="268"/>
            <ac:spMk id="2" creationId="{2558D65B-C6BD-484E-969E-3A910DE10FC6}"/>
          </ac:spMkLst>
        </pc:spChg>
        <pc:spChg chg="mod">
          <ac:chgData name="Jimmy Guiu" userId="1e9a7464-4667-4efc-831b-a7813f71e636" providerId="ADAL" clId="{E920D749-9F52-408C-AB5C-C84F7CD660FE}" dt="2021-11-04T17:04:39.715" v="1395" actId="20577"/>
          <ac:spMkLst>
            <pc:docMk/>
            <pc:sldMk cId="2780234037" sldId="268"/>
            <ac:spMk id="3" creationId="{217AFEF1-2D12-4299-AFC7-F26E911B0C10}"/>
          </ac:spMkLst>
        </pc:spChg>
        <pc:picChg chg="add mod">
          <ac:chgData name="Jimmy Guiu" userId="1e9a7464-4667-4efc-831b-a7813f71e636" providerId="ADAL" clId="{E920D749-9F52-408C-AB5C-C84F7CD660FE}" dt="2021-11-04T16:52:47.598" v="1172" actId="962"/>
          <ac:picMkLst>
            <pc:docMk/>
            <pc:sldMk cId="2780234037" sldId="268"/>
            <ac:picMk id="5" creationId="{FF622606-F4BA-4E5D-8FA4-DD7209D89706}"/>
          </ac:picMkLst>
        </pc:picChg>
        <pc:picChg chg="add del mod">
          <ac:chgData name="Jimmy Guiu" userId="1e9a7464-4667-4efc-831b-a7813f71e636" providerId="ADAL" clId="{E920D749-9F52-408C-AB5C-C84F7CD660FE}" dt="2021-11-04T17:04:33.999" v="1377" actId="478"/>
          <ac:picMkLst>
            <pc:docMk/>
            <pc:sldMk cId="2780234037" sldId="268"/>
            <ac:picMk id="7" creationId="{24169A8B-4CEE-48BD-8ED2-C78A725A5519}"/>
          </ac:picMkLst>
        </pc:picChg>
        <pc:picChg chg="add mod">
          <ac:chgData name="Jimmy Guiu" userId="1e9a7464-4667-4efc-831b-a7813f71e636" providerId="ADAL" clId="{E920D749-9F52-408C-AB5C-C84F7CD660FE}" dt="2021-11-08T08:49:53.318" v="2687" actId="1036"/>
          <ac:picMkLst>
            <pc:docMk/>
            <pc:sldMk cId="2780234037" sldId="268"/>
            <ac:picMk id="9" creationId="{A0AC19A9-063A-4467-9465-75997E173CE5}"/>
          </ac:picMkLst>
        </pc:picChg>
        <pc:picChg chg="add mod">
          <ac:chgData name="Jimmy Guiu" userId="1e9a7464-4667-4efc-831b-a7813f71e636" providerId="ADAL" clId="{E920D749-9F52-408C-AB5C-C84F7CD660FE}" dt="2021-11-08T08:49:53.846" v="2688" actId="1035"/>
          <ac:picMkLst>
            <pc:docMk/>
            <pc:sldMk cId="2780234037" sldId="268"/>
            <ac:picMk id="11" creationId="{9E6735E6-22D7-4112-B49A-BEECBD9A137F}"/>
          </ac:picMkLst>
        </pc:picChg>
        <pc:picChg chg="add mod">
          <ac:chgData name="Jimmy Guiu" userId="1e9a7464-4667-4efc-831b-a7813f71e636" providerId="ADAL" clId="{E920D749-9F52-408C-AB5C-C84F7CD660FE}" dt="2021-11-08T16:43:33.615" v="7776" actId="962"/>
          <ac:picMkLst>
            <pc:docMk/>
            <pc:sldMk cId="2780234037" sldId="268"/>
            <ac:picMk id="13" creationId="{DFF64C86-F656-4AAA-A75D-441E30DAF8DE}"/>
          </ac:picMkLst>
        </pc:picChg>
        <pc:picChg chg="add del mod">
          <ac:chgData name="Jimmy Guiu" userId="1e9a7464-4667-4efc-831b-a7813f71e636" providerId="ADAL" clId="{E920D749-9F52-408C-AB5C-C84F7CD660FE}" dt="2021-11-04T17:02:41.055" v="1357" actId="478"/>
          <ac:picMkLst>
            <pc:docMk/>
            <pc:sldMk cId="2780234037" sldId="268"/>
            <ac:picMk id="15" creationId="{2912E15B-5897-4384-A801-2F095DB80137}"/>
          </ac:picMkLst>
        </pc:picChg>
        <pc:picChg chg="add del mod">
          <ac:chgData name="Jimmy Guiu" userId="1e9a7464-4667-4efc-831b-a7813f71e636" providerId="ADAL" clId="{E920D749-9F52-408C-AB5C-C84F7CD660FE}" dt="2021-11-04T17:04:10.167" v="1367" actId="478"/>
          <ac:picMkLst>
            <pc:docMk/>
            <pc:sldMk cId="2780234037" sldId="268"/>
            <ac:picMk id="17" creationId="{FE917C3B-B3C3-4E67-91BE-4220BDC842A8}"/>
          </ac:picMkLst>
        </pc:picChg>
        <pc:picChg chg="add del">
          <ac:chgData name="Jimmy Guiu" userId="1e9a7464-4667-4efc-831b-a7813f71e636" providerId="ADAL" clId="{E920D749-9F52-408C-AB5C-C84F7CD660FE}" dt="2021-11-04T17:04:20.224" v="1369" actId="22"/>
          <ac:picMkLst>
            <pc:docMk/>
            <pc:sldMk cId="2780234037" sldId="268"/>
            <ac:picMk id="19" creationId="{A1282178-8B6D-4AA6-87FF-DEB479E81456}"/>
          </ac:picMkLst>
        </pc:picChg>
        <pc:picChg chg="add del mod">
          <ac:chgData name="Jimmy Guiu" userId="1e9a7464-4667-4efc-831b-a7813f71e636" providerId="ADAL" clId="{E920D749-9F52-408C-AB5C-C84F7CD660FE}" dt="2021-11-04T17:04:33.377" v="1376" actId="21"/>
          <ac:picMkLst>
            <pc:docMk/>
            <pc:sldMk cId="2780234037" sldId="268"/>
            <ac:picMk id="21" creationId="{AE44AC8F-0D85-4ECF-9462-53FAAE4FA9C6}"/>
          </ac:picMkLst>
        </pc:picChg>
        <pc:picChg chg="add mod">
          <ac:chgData name="Jimmy Guiu" userId="1e9a7464-4667-4efc-831b-a7813f71e636" providerId="ADAL" clId="{E920D749-9F52-408C-AB5C-C84F7CD660FE}" dt="2021-11-08T08:49:52.679" v="2686" actId="1036"/>
          <ac:picMkLst>
            <pc:docMk/>
            <pc:sldMk cId="2780234037" sldId="268"/>
            <ac:picMk id="22" creationId="{A6F06BF5-B230-4B4D-86E7-AD4E104E61AF}"/>
          </ac:picMkLst>
        </pc:picChg>
      </pc:sldChg>
      <pc:sldChg chg="new del">
        <pc:chgData name="Jimmy Guiu" userId="1e9a7464-4667-4efc-831b-a7813f71e636" providerId="ADAL" clId="{E920D749-9F52-408C-AB5C-C84F7CD660FE}" dt="2021-11-05T13:02:43.889" v="1572" actId="47"/>
        <pc:sldMkLst>
          <pc:docMk/>
          <pc:sldMk cId="299153964" sldId="269"/>
        </pc:sldMkLst>
      </pc:sldChg>
      <pc:sldChg chg="new del">
        <pc:chgData name="Jimmy Guiu" userId="1e9a7464-4667-4efc-831b-a7813f71e636" providerId="ADAL" clId="{E920D749-9F52-408C-AB5C-C84F7CD660FE}" dt="2021-11-05T13:06:13.725" v="1574" actId="47"/>
        <pc:sldMkLst>
          <pc:docMk/>
          <pc:sldMk cId="369402682" sldId="269"/>
        </pc:sldMkLst>
      </pc:sldChg>
      <pc:sldChg chg="new del">
        <pc:chgData name="Jimmy Guiu" userId="1e9a7464-4667-4efc-831b-a7813f71e636" providerId="ADAL" clId="{E920D749-9F52-408C-AB5C-C84F7CD660FE}" dt="2021-11-05T13:13:27.651" v="1580" actId="47"/>
        <pc:sldMkLst>
          <pc:docMk/>
          <pc:sldMk cId="697805423" sldId="269"/>
        </pc:sldMkLst>
      </pc:sldChg>
      <pc:sldChg chg="addSp delSp modSp new del mod">
        <pc:chgData name="Jimmy Guiu" userId="1e9a7464-4667-4efc-831b-a7813f71e636" providerId="ADAL" clId="{E920D749-9F52-408C-AB5C-C84F7CD660FE}" dt="2021-11-05T16:51:46.153" v="2624" actId="47"/>
        <pc:sldMkLst>
          <pc:docMk/>
          <pc:sldMk cId="1104075073" sldId="269"/>
        </pc:sldMkLst>
        <pc:spChg chg="mod">
          <ac:chgData name="Jimmy Guiu" userId="1e9a7464-4667-4efc-831b-a7813f71e636" providerId="ADAL" clId="{E920D749-9F52-408C-AB5C-C84F7CD660FE}" dt="2021-11-05T15:56:52.716" v="1825" actId="1036"/>
          <ac:spMkLst>
            <pc:docMk/>
            <pc:sldMk cId="1104075073" sldId="269"/>
            <ac:spMk id="2" creationId="{2468D52D-425E-4451-BB8B-FDE2AF2E66B9}"/>
          </ac:spMkLst>
        </pc:spChg>
        <pc:spChg chg="mod">
          <ac:chgData name="Jimmy Guiu" userId="1e9a7464-4667-4efc-831b-a7813f71e636" providerId="ADAL" clId="{E920D749-9F52-408C-AB5C-C84F7CD660FE}" dt="2021-11-05T15:56:52.716" v="1825" actId="1036"/>
          <ac:spMkLst>
            <pc:docMk/>
            <pc:sldMk cId="1104075073" sldId="269"/>
            <ac:spMk id="3" creationId="{75F26054-1248-442F-BB22-6550AF792BDB}"/>
          </ac:spMkLst>
        </pc:spChg>
        <pc:spChg chg="add mod topLvl">
          <ac:chgData name="Jimmy Guiu" userId="1e9a7464-4667-4efc-831b-a7813f71e636" providerId="ADAL" clId="{E920D749-9F52-408C-AB5C-C84F7CD660FE}" dt="2021-11-05T15:56:59.786" v="1831" actId="1035"/>
          <ac:spMkLst>
            <pc:docMk/>
            <pc:sldMk cId="1104075073" sldId="269"/>
            <ac:spMk id="4" creationId="{CE277713-91FA-46C1-B7F4-5E73EEC53629}"/>
          </ac:spMkLst>
        </pc:spChg>
        <pc:spChg chg="add mod topLvl">
          <ac:chgData name="Jimmy Guiu" userId="1e9a7464-4667-4efc-831b-a7813f71e636" providerId="ADAL" clId="{E920D749-9F52-408C-AB5C-C84F7CD660FE}" dt="2021-11-05T15:56:59.786" v="1831" actId="1035"/>
          <ac:spMkLst>
            <pc:docMk/>
            <pc:sldMk cId="1104075073" sldId="269"/>
            <ac:spMk id="5" creationId="{67DAAAEF-DBD5-450E-A788-6D1225335E9B}"/>
          </ac:spMkLst>
        </pc:spChg>
        <pc:spChg chg="add del mod">
          <ac:chgData name="Jimmy Guiu" userId="1e9a7464-4667-4efc-831b-a7813f71e636" providerId="ADAL" clId="{E920D749-9F52-408C-AB5C-C84F7CD660FE}" dt="2021-11-05T15:16:11.095" v="1667" actId="478"/>
          <ac:spMkLst>
            <pc:docMk/>
            <pc:sldMk cId="1104075073" sldId="269"/>
            <ac:spMk id="6" creationId="{EEC0A568-8329-44A8-BE20-97FFC9504160}"/>
          </ac:spMkLst>
        </pc:spChg>
        <pc:spChg chg="add del mod">
          <ac:chgData name="Jimmy Guiu" userId="1e9a7464-4667-4efc-831b-a7813f71e636" providerId="ADAL" clId="{E920D749-9F52-408C-AB5C-C84F7CD660FE}" dt="2021-11-05T15:16:16.631" v="1670" actId="478"/>
          <ac:spMkLst>
            <pc:docMk/>
            <pc:sldMk cId="1104075073" sldId="269"/>
            <ac:spMk id="7" creationId="{C8D8C8B9-A64B-42C0-9A1F-073EF9CD94EC}"/>
          </ac:spMkLst>
        </pc:spChg>
        <pc:spChg chg="add mod topLvl">
          <ac:chgData name="Jimmy Guiu" userId="1e9a7464-4667-4efc-831b-a7813f71e636" providerId="ADAL" clId="{E920D749-9F52-408C-AB5C-C84F7CD660FE}" dt="2021-11-05T15:56:59.786" v="1831" actId="1035"/>
          <ac:spMkLst>
            <pc:docMk/>
            <pc:sldMk cId="1104075073" sldId="269"/>
            <ac:spMk id="8" creationId="{74A74B74-E5F1-4780-BA7F-7C58F51BD173}"/>
          </ac:spMkLst>
        </pc:spChg>
        <pc:spChg chg="add del mod">
          <ac:chgData name="Jimmy Guiu" userId="1e9a7464-4667-4efc-831b-a7813f71e636" providerId="ADAL" clId="{E920D749-9F52-408C-AB5C-C84F7CD660FE}" dt="2021-11-05T15:16:24.567" v="1673" actId="478"/>
          <ac:spMkLst>
            <pc:docMk/>
            <pc:sldMk cId="1104075073" sldId="269"/>
            <ac:spMk id="9" creationId="{27B82063-A77C-44B6-8657-394F58F24D63}"/>
          </ac:spMkLst>
        </pc:spChg>
        <pc:spChg chg="add mod topLvl">
          <ac:chgData name="Jimmy Guiu" userId="1e9a7464-4667-4efc-831b-a7813f71e636" providerId="ADAL" clId="{E920D749-9F52-408C-AB5C-C84F7CD660FE}" dt="2021-11-05T15:56:59.786" v="1831" actId="1035"/>
          <ac:spMkLst>
            <pc:docMk/>
            <pc:sldMk cId="1104075073" sldId="269"/>
            <ac:spMk id="10" creationId="{5CF8572D-0CBD-4B79-8FDD-AF827D5DC57A}"/>
          </ac:spMkLst>
        </pc:spChg>
        <pc:spChg chg="add del mod topLvl">
          <ac:chgData name="Jimmy Guiu" userId="1e9a7464-4667-4efc-831b-a7813f71e636" providerId="ADAL" clId="{E920D749-9F52-408C-AB5C-C84F7CD660FE}" dt="2021-11-05T15:56:59.786" v="1831" actId="1035"/>
          <ac:spMkLst>
            <pc:docMk/>
            <pc:sldMk cId="1104075073" sldId="269"/>
            <ac:spMk id="11" creationId="{DCEDF997-DA38-46B9-823E-209F3BB16966}"/>
          </ac:spMkLst>
        </pc:spChg>
        <pc:spChg chg="add del mod">
          <ac:chgData name="Jimmy Guiu" userId="1e9a7464-4667-4efc-831b-a7813f71e636" providerId="ADAL" clId="{E920D749-9F52-408C-AB5C-C84F7CD660FE}" dt="2021-11-05T15:16:38.223" v="1678"/>
          <ac:spMkLst>
            <pc:docMk/>
            <pc:sldMk cId="1104075073" sldId="269"/>
            <ac:spMk id="13" creationId="{11723E12-E3DE-4319-A1F9-6346D71A152B}"/>
          </ac:spMkLst>
        </pc:spChg>
        <pc:spChg chg="add del mod">
          <ac:chgData name="Jimmy Guiu" userId="1e9a7464-4667-4efc-831b-a7813f71e636" providerId="ADAL" clId="{E920D749-9F52-408C-AB5C-C84F7CD660FE}" dt="2021-11-05T15:16:45.351" v="1683" actId="478"/>
          <ac:spMkLst>
            <pc:docMk/>
            <pc:sldMk cId="1104075073" sldId="269"/>
            <ac:spMk id="14" creationId="{C3DD92B8-D197-421F-878B-E1946E4272F0}"/>
          </ac:spMkLst>
        </pc:spChg>
        <pc:spChg chg="add del mod topLvl">
          <ac:chgData name="Jimmy Guiu" userId="1e9a7464-4667-4efc-831b-a7813f71e636" providerId="ADAL" clId="{E920D749-9F52-408C-AB5C-C84F7CD660FE}" dt="2021-11-05T15:17:51.526" v="1727" actId="478"/>
          <ac:spMkLst>
            <pc:docMk/>
            <pc:sldMk cId="1104075073" sldId="269"/>
            <ac:spMk id="15" creationId="{4963F029-2B9D-4188-B0CC-C4C5BCB04E24}"/>
          </ac:spMkLst>
        </pc:spChg>
        <pc:spChg chg="mod topLvl">
          <ac:chgData name="Jimmy Guiu" userId="1e9a7464-4667-4efc-831b-a7813f71e636" providerId="ADAL" clId="{E920D749-9F52-408C-AB5C-C84F7CD660FE}" dt="2021-11-05T15:56:59.786" v="1831" actId="1035"/>
          <ac:spMkLst>
            <pc:docMk/>
            <pc:sldMk cId="1104075073" sldId="269"/>
            <ac:spMk id="18" creationId="{BBFDEBC9-627A-4AAA-8D1E-1DA8213E3BB5}"/>
          </ac:spMkLst>
        </pc:spChg>
        <pc:spChg chg="mod topLvl">
          <ac:chgData name="Jimmy Guiu" userId="1e9a7464-4667-4efc-831b-a7813f71e636" providerId="ADAL" clId="{E920D749-9F52-408C-AB5C-C84F7CD660FE}" dt="2021-11-05T15:56:59.786" v="1831" actId="1035"/>
          <ac:spMkLst>
            <pc:docMk/>
            <pc:sldMk cId="1104075073" sldId="269"/>
            <ac:spMk id="19" creationId="{D3E2F070-7FEE-40C6-A357-46A75C2CD1F4}"/>
          </ac:spMkLst>
        </pc:spChg>
        <pc:spChg chg="mod topLvl">
          <ac:chgData name="Jimmy Guiu" userId="1e9a7464-4667-4efc-831b-a7813f71e636" providerId="ADAL" clId="{E920D749-9F52-408C-AB5C-C84F7CD660FE}" dt="2021-11-05T15:56:59.786" v="1831" actId="1035"/>
          <ac:spMkLst>
            <pc:docMk/>
            <pc:sldMk cId="1104075073" sldId="269"/>
            <ac:spMk id="20" creationId="{1533022F-1261-4807-9851-9FDE0CF1AD93}"/>
          </ac:spMkLst>
        </pc:spChg>
        <pc:spChg chg="mod topLvl">
          <ac:chgData name="Jimmy Guiu" userId="1e9a7464-4667-4efc-831b-a7813f71e636" providerId="ADAL" clId="{E920D749-9F52-408C-AB5C-C84F7CD660FE}" dt="2021-11-05T15:56:59.786" v="1831" actId="1035"/>
          <ac:spMkLst>
            <pc:docMk/>
            <pc:sldMk cId="1104075073" sldId="269"/>
            <ac:spMk id="21" creationId="{2451D715-3A02-487F-B745-44DF20913C5C}"/>
          </ac:spMkLst>
        </pc:spChg>
        <pc:spChg chg="mod topLvl">
          <ac:chgData name="Jimmy Guiu" userId="1e9a7464-4667-4efc-831b-a7813f71e636" providerId="ADAL" clId="{E920D749-9F52-408C-AB5C-C84F7CD660FE}" dt="2021-11-05T15:56:59.786" v="1831" actId="1035"/>
          <ac:spMkLst>
            <pc:docMk/>
            <pc:sldMk cId="1104075073" sldId="269"/>
            <ac:spMk id="22" creationId="{63218CA9-9C08-4D2E-BBCF-1A5205703A70}"/>
          </ac:spMkLst>
        </pc:spChg>
        <pc:spChg chg="del mod topLvl">
          <ac:chgData name="Jimmy Guiu" userId="1e9a7464-4667-4efc-831b-a7813f71e636" providerId="ADAL" clId="{E920D749-9F52-408C-AB5C-C84F7CD660FE}" dt="2021-11-05T15:17:51.526" v="1727" actId="478"/>
          <ac:spMkLst>
            <pc:docMk/>
            <pc:sldMk cId="1104075073" sldId="269"/>
            <ac:spMk id="23" creationId="{F94790EA-4B1F-44C3-9FEC-76937E1836E6}"/>
          </ac:spMkLst>
        </pc:spChg>
        <pc:grpChg chg="add del mod">
          <ac:chgData name="Jimmy Guiu" userId="1e9a7464-4667-4efc-831b-a7813f71e636" providerId="ADAL" clId="{E920D749-9F52-408C-AB5C-C84F7CD660FE}" dt="2021-11-05T15:16:36.137" v="1676" actId="165"/>
          <ac:grpSpMkLst>
            <pc:docMk/>
            <pc:sldMk cId="1104075073" sldId="269"/>
            <ac:grpSpMk id="12" creationId="{1E7919FC-6234-471A-858E-2A286C656B15}"/>
          </ac:grpSpMkLst>
        </pc:grpChg>
        <pc:grpChg chg="add del mod">
          <ac:chgData name="Jimmy Guiu" userId="1e9a7464-4667-4efc-831b-a7813f71e636" providerId="ADAL" clId="{E920D749-9F52-408C-AB5C-C84F7CD660FE}" dt="2021-11-05T15:17:48.652" v="1726" actId="165"/>
          <ac:grpSpMkLst>
            <pc:docMk/>
            <pc:sldMk cId="1104075073" sldId="269"/>
            <ac:grpSpMk id="16" creationId="{F7838288-AF7E-4224-8F81-159B02E22FF1}"/>
          </ac:grpSpMkLst>
        </pc:grpChg>
        <pc:grpChg chg="add del mod">
          <ac:chgData name="Jimmy Guiu" userId="1e9a7464-4667-4efc-831b-a7813f71e636" providerId="ADAL" clId="{E920D749-9F52-408C-AB5C-C84F7CD660FE}" dt="2021-11-05T15:17:48.652" v="1726" actId="165"/>
          <ac:grpSpMkLst>
            <pc:docMk/>
            <pc:sldMk cId="1104075073" sldId="269"/>
            <ac:grpSpMk id="17" creationId="{33528A7E-5CBD-4831-ADF6-35E479308B43}"/>
          </ac:grpSpMkLst>
        </pc:grpChg>
        <pc:grpChg chg="add del mod">
          <ac:chgData name="Jimmy Guiu" userId="1e9a7464-4667-4efc-831b-a7813f71e636" providerId="ADAL" clId="{E920D749-9F52-408C-AB5C-C84F7CD660FE}" dt="2021-11-05T15:22:52.126" v="1735" actId="165"/>
          <ac:grpSpMkLst>
            <pc:docMk/>
            <pc:sldMk cId="1104075073" sldId="269"/>
            <ac:grpSpMk id="24" creationId="{E276E874-83E5-438B-986C-525018355F68}"/>
          </ac:grpSpMkLst>
        </pc:grpChg>
        <pc:grpChg chg="add del mod">
          <ac:chgData name="Jimmy Guiu" userId="1e9a7464-4667-4efc-831b-a7813f71e636" providerId="ADAL" clId="{E920D749-9F52-408C-AB5C-C84F7CD660FE}" dt="2021-11-05T15:56:39.636" v="1810" actId="165"/>
          <ac:grpSpMkLst>
            <pc:docMk/>
            <pc:sldMk cId="1104075073" sldId="269"/>
            <ac:grpSpMk id="25" creationId="{A6650472-4E40-4ED7-A35E-8FB07C3BD913}"/>
          </ac:grpSpMkLst>
        </pc:grpChg>
      </pc:sldChg>
      <pc:sldChg chg="addSp delSp modSp new del mod">
        <pc:chgData name="Jimmy Guiu" userId="1e9a7464-4667-4efc-831b-a7813f71e636" providerId="ADAL" clId="{E920D749-9F52-408C-AB5C-C84F7CD660FE}" dt="2021-11-16T12:57:13.026" v="7977" actId="47"/>
        <pc:sldMkLst>
          <pc:docMk/>
          <pc:sldMk cId="1635671180" sldId="270"/>
        </pc:sldMkLst>
        <pc:spChg chg="add del">
          <ac:chgData name="Jimmy Guiu" userId="1e9a7464-4667-4efc-831b-a7813f71e636" providerId="ADAL" clId="{E920D749-9F52-408C-AB5C-C84F7CD660FE}" dt="2021-11-05T16:10:02.860" v="2066" actId="931"/>
          <ac:spMkLst>
            <pc:docMk/>
            <pc:sldMk cId="1635671180" sldId="270"/>
            <ac:spMk id="2" creationId="{7FE56F2C-9FB2-4965-BDC4-3E4BB8E4015D}"/>
          </ac:spMkLst>
        </pc:spChg>
        <pc:spChg chg="del">
          <ac:chgData name="Jimmy Guiu" userId="1e9a7464-4667-4efc-831b-a7813f71e636" providerId="ADAL" clId="{E920D749-9F52-408C-AB5C-C84F7CD660FE}" dt="2021-11-05T16:11:42.104" v="2083" actId="931"/>
          <ac:spMkLst>
            <pc:docMk/>
            <pc:sldMk cId="1635671180" sldId="270"/>
            <ac:spMk id="3" creationId="{6FDE87EF-D191-4800-8E97-8928AA64421C}"/>
          </ac:spMkLst>
        </pc:spChg>
        <pc:spChg chg="del">
          <ac:chgData name="Jimmy Guiu" userId="1e9a7464-4667-4efc-831b-a7813f71e636" providerId="ADAL" clId="{E920D749-9F52-408C-AB5C-C84F7CD660FE}" dt="2021-11-05T16:14:30.935" v="2090" actId="931"/>
          <ac:spMkLst>
            <pc:docMk/>
            <pc:sldMk cId="1635671180" sldId="270"/>
            <ac:spMk id="4" creationId="{55714F73-4929-4F76-B45C-94A4131D2DE7}"/>
          </ac:spMkLst>
        </pc:spChg>
        <pc:spChg chg="del">
          <ac:chgData name="Jimmy Guiu" userId="1e9a7464-4667-4efc-831b-a7813f71e636" providerId="ADAL" clId="{E920D749-9F52-408C-AB5C-C84F7CD660FE}" dt="2021-11-05T16:14:32.933" v="2091" actId="931"/>
          <ac:spMkLst>
            <pc:docMk/>
            <pc:sldMk cId="1635671180" sldId="270"/>
            <ac:spMk id="5" creationId="{6B7727BA-937D-40FB-883D-503C59CA5E62}"/>
          </ac:spMkLst>
        </pc:spChg>
        <pc:spChg chg="del">
          <ac:chgData name="Jimmy Guiu" userId="1e9a7464-4667-4efc-831b-a7813f71e636" providerId="ADAL" clId="{E920D749-9F52-408C-AB5C-C84F7CD660FE}" dt="2021-11-05T16:14:34.789" v="2094" actId="931"/>
          <ac:spMkLst>
            <pc:docMk/>
            <pc:sldMk cId="1635671180" sldId="270"/>
            <ac:spMk id="6" creationId="{BE9DBC65-4CF8-4128-B22A-4F1799E597B3}"/>
          </ac:spMkLst>
        </pc:spChg>
        <pc:spChg chg="del">
          <ac:chgData name="Jimmy Guiu" userId="1e9a7464-4667-4efc-831b-a7813f71e636" providerId="ADAL" clId="{E920D749-9F52-408C-AB5C-C84F7CD660FE}" dt="2021-11-05T16:14:36.796" v="2099" actId="931"/>
          <ac:spMkLst>
            <pc:docMk/>
            <pc:sldMk cId="1635671180" sldId="270"/>
            <ac:spMk id="7" creationId="{EA1B4507-DEF3-4E04-985F-CAF0768EF3D2}"/>
          </ac:spMkLst>
        </pc:spChg>
        <pc:spChg chg="del mod">
          <ac:chgData name="Jimmy Guiu" userId="1e9a7464-4667-4efc-831b-a7813f71e636" providerId="ADAL" clId="{E920D749-9F52-408C-AB5C-C84F7CD660FE}" dt="2021-11-05T16:14:41.735" v="2105" actId="931"/>
          <ac:spMkLst>
            <pc:docMk/>
            <pc:sldMk cId="1635671180" sldId="270"/>
            <ac:spMk id="8" creationId="{933063C0-82AE-4D21-951A-AA84A59258E0}"/>
          </ac:spMkLst>
        </pc:spChg>
        <pc:spChg chg="del">
          <ac:chgData name="Jimmy Guiu" userId="1e9a7464-4667-4efc-831b-a7813f71e636" providerId="ADAL" clId="{E920D749-9F52-408C-AB5C-C84F7CD660FE}" dt="2021-11-05T16:14:44.250" v="2106" actId="931"/>
          <ac:spMkLst>
            <pc:docMk/>
            <pc:sldMk cId="1635671180" sldId="270"/>
            <ac:spMk id="9" creationId="{070B4138-ACE0-45BE-BB01-6FD4224A84F8}"/>
          </ac:spMkLst>
        </pc:spChg>
        <pc:spChg chg="mod">
          <ac:chgData name="Jimmy Guiu" userId="1e9a7464-4667-4efc-831b-a7813f71e636" providerId="ADAL" clId="{E920D749-9F52-408C-AB5C-C84F7CD660FE}" dt="2021-11-05T16:03:19.058" v="2035"/>
          <ac:spMkLst>
            <pc:docMk/>
            <pc:sldMk cId="1635671180" sldId="270"/>
            <ac:spMk id="10" creationId="{19AB6B1C-22DD-4E80-8A65-7376D67F903D}"/>
          </ac:spMkLst>
        </pc:spChg>
        <pc:spChg chg="mod">
          <ac:chgData name="Jimmy Guiu" userId="1e9a7464-4667-4efc-831b-a7813f71e636" providerId="ADAL" clId="{E920D749-9F52-408C-AB5C-C84F7CD660FE}" dt="2021-11-16T12:56:33.261" v="7946" actId="122"/>
          <ac:spMkLst>
            <pc:docMk/>
            <pc:sldMk cId="1635671180" sldId="270"/>
            <ac:spMk id="11" creationId="{6026D30E-516E-4FE0-ABCA-6B8659D3E031}"/>
          </ac:spMkLst>
        </pc:spChg>
        <pc:spChg chg="del mod">
          <ac:chgData name="Jimmy Guiu" userId="1e9a7464-4667-4efc-831b-a7813f71e636" providerId="ADAL" clId="{E920D749-9F52-408C-AB5C-C84F7CD660FE}" dt="2021-11-05T16:14:38.698" v="2102" actId="931"/>
          <ac:spMkLst>
            <pc:docMk/>
            <pc:sldMk cId="1635671180" sldId="270"/>
            <ac:spMk id="12" creationId="{C93DA257-F876-4AB2-BDD9-E20351633BBC}"/>
          </ac:spMkLst>
        </pc:spChg>
        <pc:spChg chg="del">
          <ac:chgData name="Jimmy Guiu" userId="1e9a7464-4667-4efc-831b-a7813f71e636" providerId="ADAL" clId="{E920D749-9F52-408C-AB5C-C84F7CD660FE}" dt="2021-11-05T16:14:46.695" v="2109" actId="931"/>
          <ac:spMkLst>
            <pc:docMk/>
            <pc:sldMk cId="1635671180" sldId="270"/>
            <ac:spMk id="13" creationId="{A2035D02-657B-42BE-8A12-542107B03854}"/>
          </ac:spMkLst>
        </pc:spChg>
        <pc:picChg chg="add del mod modCrop">
          <ac:chgData name="Jimmy Guiu" userId="1e9a7464-4667-4efc-831b-a7813f71e636" providerId="ADAL" clId="{E920D749-9F52-408C-AB5C-C84F7CD660FE}" dt="2021-11-05T16:07:32" v="2065" actId="931"/>
          <ac:picMkLst>
            <pc:docMk/>
            <pc:sldMk cId="1635671180" sldId="270"/>
            <ac:picMk id="15" creationId="{21677DB9-BB6F-4084-8282-C334655325D7}"/>
          </ac:picMkLst>
        </pc:picChg>
        <pc:picChg chg="add mod">
          <ac:chgData name="Jimmy Guiu" userId="1e9a7464-4667-4efc-831b-a7813f71e636" providerId="ADAL" clId="{E920D749-9F52-408C-AB5C-C84F7CD660FE}" dt="2021-11-05T16:10:08.548" v="2069" actId="18653"/>
          <ac:picMkLst>
            <pc:docMk/>
            <pc:sldMk cId="1635671180" sldId="270"/>
            <ac:picMk id="17" creationId="{A6089C55-9710-4223-A96C-F688F616735D}"/>
          </ac:picMkLst>
        </pc:picChg>
        <pc:picChg chg="add mod">
          <ac:chgData name="Jimmy Guiu" userId="1e9a7464-4667-4efc-831b-a7813f71e636" providerId="ADAL" clId="{E920D749-9F52-408C-AB5C-C84F7CD660FE}" dt="2021-11-05T16:11:59.457" v="2089" actId="14826"/>
          <ac:picMkLst>
            <pc:docMk/>
            <pc:sldMk cId="1635671180" sldId="270"/>
            <ac:picMk id="19" creationId="{3C68B642-876F-4D78-829F-20889FFCA7E1}"/>
          </ac:picMkLst>
        </pc:picChg>
        <pc:picChg chg="add mod modCrop">
          <ac:chgData name="Jimmy Guiu" userId="1e9a7464-4667-4efc-831b-a7813f71e636" providerId="ADAL" clId="{E920D749-9F52-408C-AB5C-C84F7CD660FE}" dt="2021-11-12T11:33:12.883" v="7925" actId="18653"/>
          <ac:picMkLst>
            <pc:docMk/>
            <pc:sldMk cId="1635671180" sldId="270"/>
            <ac:picMk id="21" creationId="{FBF83616-A9E3-41EB-A468-2391F47922A8}"/>
          </ac:picMkLst>
        </pc:picChg>
        <pc:picChg chg="add mod">
          <ac:chgData name="Jimmy Guiu" userId="1e9a7464-4667-4efc-831b-a7813f71e636" providerId="ADAL" clId="{E920D749-9F52-408C-AB5C-C84F7CD660FE}" dt="2021-11-05T16:15:04.311" v="2114" actId="18653"/>
          <ac:picMkLst>
            <pc:docMk/>
            <pc:sldMk cId="1635671180" sldId="270"/>
            <ac:picMk id="23" creationId="{275CA847-8F64-40A5-A764-4237470F6577}"/>
          </ac:picMkLst>
        </pc:picChg>
        <pc:picChg chg="add mod">
          <ac:chgData name="Jimmy Guiu" userId="1e9a7464-4667-4efc-831b-a7813f71e636" providerId="ADAL" clId="{E920D749-9F52-408C-AB5C-C84F7CD660FE}" dt="2021-11-16T12:52:12.088" v="7943" actId="18653"/>
          <ac:picMkLst>
            <pc:docMk/>
            <pc:sldMk cId="1635671180" sldId="270"/>
            <ac:picMk id="25" creationId="{D01FFA35-D07D-494D-A207-E083F66843F7}"/>
          </ac:picMkLst>
        </pc:picChg>
        <pc:picChg chg="add mod">
          <ac:chgData name="Jimmy Guiu" userId="1e9a7464-4667-4efc-831b-a7813f71e636" providerId="ADAL" clId="{E920D749-9F52-408C-AB5C-C84F7CD660FE}" dt="2021-11-05T16:15:18.727" v="2120" actId="18653"/>
          <ac:picMkLst>
            <pc:docMk/>
            <pc:sldMk cId="1635671180" sldId="270"/>
            <ac:picMk id="27" creationId="{61911286-FF2E-4138-A4B6-45F06D7F16A3}"/>
          </ac:picMkLst>
        </pc:picChg>
        <pc:picChg chg="add mod">
          <ac:chgData name="Jimmy Guiu" userId="1e9a7464-4667-4efc-831b-a7813f71e636" providerId="ADAL" clId="{E920D749-9F52-408C-AB5C-C84F7CD660FE}" dt="2021-11-05T16:15:16.229" v="2119" actId="18653"/>
          <ac:picMkLst>
            <pc:docMk/>
            <pc:sldMk cId="1635671180" sldId="270"/>
            <ac:picMk id="29" creationId="{FE438105-1546-4AA6-A1B5-515D396D909C}"/>
          </ac:picMkLst>
        </pc:picChg>
        <pc:picChg chg="add mod">
          <ac:chgData name="Jimmy Guiu" userId="1e9a7464-4667-4efc-831b-a7813f71e636" providerId="ADAL" clId="{E920D749-9F52-408C-AB5C-C84F7CD660FE}" dt="2021-11-05T16:15:13.842" v="2118" actId="18653"/>
          <ac:picMkLst>
            <pc:docMk/>
            <pc:sldMk cId="1635671180" sldId="270"/>
            <ac:picMk id="31" creationId="{67FA8BA3-932D-4426-994C-85ED7191E130}"/>
          </ac:picMkLst>
        </pc:picChg>
        <pc:picChg chg="add mod">
          <ac:chgData name="Jimmy Guiu" userId="1e9a7464-4667-4efc-831b-a7813f71e636" providerId="ADAL" clId="{E920D749-9F52-408C-AB5C-C84F7CD660FE}" dt="2021-11-05T16:15:10.919" v="2117" actId="18653"/>
          <ac:picMkLst>
            <pc:docMk/>
            <pc:sldMk cId="1635671180" sldId="270"/>
            <ac:picMk id="33" creationId="{BF4ACE29-7FC9-4793-86AB-9843CFDE1810}"/>
          </ac:picMkLst>
        </pc:picChg>
        <pc:picChg chg="add mod">
          <ac:chgData name="Jimmy Guiu" userId="1e9a7464-4667-4efc-831b-a7813f71e636" providerId="ADAL" clId="{E920D749-9F52-408C-AB5C-C84F7CD660FE}" dt="2021-11-05T16:15:09.040" v="2116" actId="18653"/>
          <ac:picMkLst>
            <pc:docMk/>
            <pc:sldMk cId="1635671180" sldId="270"/>
            <ac:picMk id="35" creationId="{763946C6-1DC1-424A-A92D-9C7806659948}"/>
          </ac:picMkLst>
        </pc:picChg>
      </pc:sldChg>
      <pc:sldChg chg="new del">
        <pc:chgData name="Jimmy Guiu" userId="1e9a7464-4667-4efc-831b-a7813f71e636" providerId="ADAL" clId="{E920D749-9F52-408C-AB5C-C84F7CD660FE}" dt="2021-11-05T13:02:43.889" v="1572" actId="47"/>
        <pc:sldMkLst>
          <pc:docMk/>
          <pc:sldMk cId="2038369942" sldId="270"/>
        </pc:sldMkLst>
      </pc:sldChg>
      <pc:sldChg chg="new del">
        <pc:chgData name="Jimmy Guiu" userId="1e9a7464-4667-4efc-831b-a7813f71e636" providerId="ADAL" clId="{E920D749-9F52-408C-AB5C-C84F7CD660FE}" dt="2021-11-05T16:21:31.434" v="2188" actId="47"/>
        <pc:sldMkLst>
          <pc:docMk/>
          <pc:sldMk cId="1541470318" sldId="271"/>
        </pc:sldMkLst>
      </pc:sldChg>
      <pc:sldChg chg="addSp delSp modSp new del mod">
        <pc:chgData name="Jimmy Guiu" userId="1e9a7464-4667-4efc-831b-a7813f71e636" providerId="ADAL" clId="{E920D749-9F52-408C-AB5C-C84F7CD660FE}" dt="2021-11-05T16:37:21.395" v="2493" actId="47"/>
        <pc:sldMkLst>
          <pc:docMk/>
          <pc:sldMk cId="4148727792" sldId="271"/>
        </pc:sldMkLst>
        <pc:spChg chg="mod">
          <ac:chgData name="Jimmy Guiu" userId="1e9a7464-4667-4efc-831b-a7813f71e636" providerId="ADAL" clId="{E920D749-9F52-408C-AB5C-C84F7CD660FE}" dt="2021-11-05T16:30:01.874" v="2409" actId="6549"/>
          <ac:spMkLst>
            <pc:docMk/>
            <pc:sldMk cId="4148727792" sldId="271"/>
            <ac:spMk id="2" creationId="{D7E0488E-7838-43F6-AB5E-47134A651BC6}"/>
          </ac:spMkLst>
        </pc:spChg>
        <pc:spChg chg="mod">
          <ac:chgData name="Jimmy Guiu" userId="1e9a7464-4667-4efc-831b-a7813f71e636" providerId="ADAL" clId="{E920D749-9F52-408C-AB5C-C84F7CD660FE}" dt="2021-11-05T16:29:51.514" v="2407"/>
          <ac:spMkLst>
            <pc:docMk/>
            <pc:sldMk cId="4148727792" sldId="271"/>
            <ac:spMk id="3" creationId="{81D95443-653B-441C-9249-BB7B7E467D8D}"/>
          </ac:spMkLst>
        </pc:spChg>
        <pc:spChg chg="add del mod">
          <ac:chgData name="Jimmy Guiu" userId="1e9a7464-4667-4efc-831b-a7813f71e636" providerId="ADAL" clId="{E920D749-9F52-408C-AB5C-C84F7CD660FE}" dt="2021-11-05T16:37:05.425" v="2492" actId="1076"/>
          <ac:spMkLst>
            <pc:docMk/>
            <pc:sldMk cId="4148727792" sldId="271"/>
            <ac:spMk id="4" creationId="{80AABD2C-C60F-4F5D-8934-C4D4D86E0792}"/>
          </ac:spMkLst>
        </pc:spChg>
      </pc:sldChg>
      <pc:sldChg chg="new del">
        <pc:chgData name="Jimmy Guiu" userId="1e9a7464-4667-4efc-831b-a7813f71e636" providerId="ADAL" clId="{E920D749-9F52-408C-AB5C-C84F7CD660FE}" dt="2021-11-05T16:21:31.434" v="2188" actId="47"/>
        <pc:sldMkLst>
          <pc:docMk/>
          <pc:sldMk cId="2319882719" sldId="272"/>
        </pc:sldMkLst>
      </pc:sldChg>
      <pc:sldChg chg="delSp new del mod ord">
        <pc:chgData name="Jimmy Guiu" userId="1e9a7464-4667-4efc-831b-a7813f71e636" providerId="ADAL" clId="{E920D749-9F52-408C-AB5C-C84F7CD660FE}" dt="2021-11-08T09:39:14.562" v="3433" actId="47"/>
        <pc:sldMkLst>
          <pc:docMk/>
          <pc:sldMk cId="3834298639" sldId="272"/>
        </pc:sldMkLst>
        <pc:spChg chg="del">
          <ac:chgData name="Jimmy Guiu" userId="1e9a7464-4667-4efc-831b-a7813f71e636" providerId="ADAL" clId="{E920D749-9F52-408C-AB5C-C84F7CD660FE}" dt="2021-11-08T09:39:05.343" v="3431" actId="478"/>
          <ac:spMkLst>
            <pc:docMk/>
            <pc:sldMk cId="3834298639" sldId="272"/>
            <ac:spMk id="2" creationId="{4B3094CD-5D0D-4056-8062-0F00DA5A574D}"/>
          </ac:spMkLst>
        </pc:spChg>
      </pc:sldChg>
      <pc:sldChg chg="modSp new del mod">
        <pc:chgData name="Jimmy Guiu" userId="1e9a7464-4667-4efc-831b-a7813f71e636" providerId="ADAL" clId="{E920D749-9F52-408C-AB5C-C84F7CD660FE}" dt="2021-11-08T09:46:31.395" v="3597" actId="47"/>
        <pc:sldMkLst>
          <pc:docMk/>
          <pc:sldMk cId="33718179" sldId="273"/>
        </pc:sldMkLst>
        <pc:spChg chg="mod">
          <ac:chgData name="Jimmy Guiu" userId="1e9a7464-4667-4efc-831b-a7813f71e636" providerId="ADAL" clId="{E920D749-9F52-408C-AB5C-C84F7CD660FE}" dt="2021-11-08T09:45:36.664" v="3566" actId="20577"/>
          <ac:spMkLst>
            <pc:docMk/>
            <pc:sldMk cId="33718179" sldId="273"/>
            <ac:spMk id="2" creationId="{2CE32627-205D-4022-A7C2-ADF62DB07C2E}"/>
          </ac:spMkLst>
        </pc:spChg>
        <pc:spChg chg="mod">
          <ac:chgData name="Jimmy Guiu" userId="1e9a7464-4667-4efc-831b-a7813f71e636" providerId="ADAL" clId="{E920D749-9F52-408C-AB5C-C84F7CD660FE}" dt="2021-11-08T09:41:51.144" v="3476" actId="255"/>
          <ac:spMkLst>
            <pc:docMk/>
            <pc:sldMk cId="33718179" sldId="273"/>
            <ac:spMk id="3" creationId="{7A35AFBB-92A9-4B9D-B9D6-DF64C76C8017}"/>
          </ac:spMkLst>
        </pc:spChg>
      </pc:sldChg>
      <pc:sldChg chg="addSp delSp modSp new del mod">
        <pc:chgData name="Jimmy Guiu" userId="1e9a7464-4667-4efc-831b-a7813f71e636" providerId="ADAL" clId="{E920D749-9F52-408C-AB5C-C84F7CD660FE}" dt="2021-11-08T09:52:28.035" v="3813" actId="47"/>
        <pc:sldMkLst>
          <pc:docMk/>
          <pc:sldMk cId="3217884562" sldId="274"/>
        </pc:sldMkLst>
        <pc:spChg chg="mod">
          <ac:chgData name="Jimmy Guiu" userId="1e9a7464-4667-4efc-831b-a7813f71e636" providerId="ADAL" clId="{E920D749-9F52-408C-AB5C-C84F7CD660FE}" dt="2021-11-05T16:56:21.592" v="2667"/>
          <ac:spMkLst>
            <pc:docMk/>
            <pc:sldMk cId="3217884562" sldId="274"/>
            <ac:spMk id="2" creationId="{C21E5E2E-F359-44C2-A5A5-DB8A106923C4}"/>
          </ac:spMkLst>
        </pc:spChg>
        <pc:spChg chg="add del">
          <ac:chgData name="Jimmy Guiu" userId="1e9a7464-4667-4efc-831b-a7813f71e636" providerId="ADAL" clId="{E920D749-9F52-408C-AB5C-C84F7CD660FE}" dt="2021-11-05T16:56:03.560" v="2662" actId="931"/>
          <ac:spMkLst>
            <pc:docMk/>
            <pc:sldMk cId="3217884562" sldId="274"/>
            <ac:spMk id="3" creationId="{CF9494DD-B353-44B1-91AC-8196C2B8DC2A}"/>
          </ac:spMkLst>
        </pc:spChg>
        <pc:spChg chg="mod">
          <ac:chgData name="Jimmy Guiu" userId="1e9a7464-4667-4efc-831b-a7813f71e636" providerId="ADAL" clId="{E920D749-9F52-408C-AB5C-C84F7CD660FE}" dt="2021-11-05T16:59:01.984" v="2684" actId="6549"/>
          <ac:spMkLst>
            <pc:docMk/>
            <pc:sldMk cId="3217884562" sldId="274"/>
            <ac:spMk id="4" creationId="{1B208461-F5A9-4B03-9302-8E7EA491DE74}"/>
          </ac:spMkLst>
        </pc:spChg>
        <pc:picChg chg="add del mod">
          <ac:chgData name="Jimmy Guiu" userId="1e9a7464-4667-4efc-831b-a7813f71e636" providerId="ADAL" clId="{E920D749-9F52-408C-AB5C-C84F7CD660FE}" dt="2021-11-05T16:55:58.248" v="2661" actId="931"/>
          <ac:picMkLst>
            <pc:docMk/>
            <pc:sldMk cId="3217884562" sldId="274"/>
            <ac:picMk id="6" creationId="{BCE393AD-E697-4EE8-9AA4-F16D5B210E8F}"/>
          </ac:picMkLst>
        </pc:picChg>
        <pc:picChg chg="add mod">
          <ac:chgData name="Jimmy Guiu" userId="1e9a7464-4667-4efc-831b-a7813f71e636" providerId="ADAL" clId="{E920D749-9F52-408C-AB5C-C84F7CD660FE}" dt="2021-11-08T09:47:47.553" v="3623" actId="14100"/>
          <ac:picMkLst>
            <pc:docMk/>
            <pc:sldMk cId="3217884562" sldId="274"/>
            <ac:picMk id="8" creationId="{B92A4BED-930F-46AC-A345-D6C5B24C22E8}"/>
          </ac:picMkLst>
        </pc:picChg>
      </pc:sldChg>
      <pc:sldChg chg="addSp delSp modSp new mod">
        <pc:chgData name="Jimmy Guiu" userId="1e9a7464-4667-4efc-831b-a7813f71e636" providerId="ADAL" clId="{E920D749-9F52-408C-AB5C-C84F7CD660FE}" dt="2021-11-08T08:56:15.621" v="2810" actId="790"/>
        <pc:sldMkLst>
          <pc:docMk/>
          <pc:sldMk cId="3197945904" sldId="275"/>
        </pc:sldMkLst>
        <pc:spChg chg="del">
          <ac:chgData name="Jimmy Guiu" userId="1e9a7464-4667-4efc-831b-a7813f71e636" providerId="ADAL" clId="{E920D749-9F52-408C-AB5C-C84F7CD660FE}" dt="2021-11-08T08:55:20.035" v="2805" actId="931"/>
          <ac:spMkLst>
            <pc:docMk/>
            <pc:sldMk cId="3197945904" sldId="275"/>
            <ac:spMk id="2" creationId="{C3223956-7138-4496-9F78-34A5C4DE465C}"/>
          </ac:spMkLst>
        </pc:spChg>
        <pc:spChg chg="mod">
          <ac:chgData name="Jimmy Guiu" userId="1e9a7464-4667-4efc-831b-a7813f71e636" providerId="ADAL" clId="{E920D749-9F52-408C-AB5C-C84F7CD660FE}" dt="2021-11-08T08:56:15.621" v="2810" actId="790"/>
          <ac:spMkLst>
            <pc:docMk/>
            <pc:sldMk cId="3197945904" sldId="275"/>
            <ac:spMk id="3" creationId="{964D056A-8611-4355-9224-B2254BA18620}"/>
          </ac:spMkLst>
        </pc:spChg>
        <pc:picChg chg="add mod">
          <ac:chgData name="Jimmy Guiu" userId="1e9a7464-4667-4efc-831b-a7813f71e636" providerId="ADAL" clId="{E920D749-9F52-408C-AB5C-C84F7CD660FE}" dt="2021-11-08T08:55:21.807" v="2807" actId="962"/>
          <ac:picMkLst>
            <pc:docMk/>
            <pc:sldMk cId="3197945904" sldId="275"/>
            <ac:picMk id="5" creationId="{E9928C33-119B-4844-BA68-3418CF4AFD5B}"/>
          </ac:picMkLst>
        </pc:picChg>
      </pc:sldChg>
      <pc:sldChg chg="addSp delSp modSp new mod">
        <pc:chgData name="Jimmy Guiu" userId="1e9a7464-4667-4efc-831b-a7813f71e636" providerId="ADAL" clId="{E920D749-9F52-408C-AB5C-C84F7CD660FE}" dt="2021-11-08T09:00:32.316" v="3062" actId="27614"/>
        <pc:sldMkLst>
          <pc:docMk/>
          <pc:sldMk cId="4051032677" sldId="276"/>
        </pc:sldMkLst>
        <pc:spChg chg="del">
          <ac:chgData name="Jimmy Guiu" userId="1e9a7464-4667-4efc-831b-a7813f71e636" providerId="ADAL" clId="{E920D749-9F52-408C-AB5C-C84F7CD660FE}" dt="2021-11-08T09:00:30.515" v="3061" actId="931"/>
          <ac:spMkLst>
            <pc:docMk/>
            <pc:sldMk cId="4051032677" sldId="276"/>
            <ac:spMk id="2" creationId="{53345551-81B9-4AC4-8964-0186704B9421}"/>
          </ac:spMkLst>
        </pc:spChg>
        <pc:spChg chg="mod">
          <ac:chgData name="Jimmy Guiu" userId="1e9a7464-4667-4efc-831b-a7813f71e636" providerId="ADAL" clId="{E920D749-9F52-408C-AB5C-C84F7CD660FE}" dt="2021-11-08T09:00:22.054" v="3040" actId="20577"/>
          <ac:spMkLst>
            <pc:docMk/>
            <pc:sldMk cId="4051032677" sldId="276"/>
            <ac:spMk id="3" creationId="{8122676D-BBEE-4307-AA6A-73B6A9E8587A}"/>
          </ac:spMkLst>
        </pc:spChg>
        <pc:spChg chg="mod">
          <ac:chgData name="Jimmy Guiu" userId="1e9a7464-4667-4efc-831b-a7813f71e636" providerId="ADAL" clId="{E920D749-9F52-408C-AB5C-C84F7CD660FE}" dt="2021-11-08T09:00:27.894" v="3060" actId="20577"/>
          <ac:spMkLst>
            <pc:docMk/>
            <pc:sldMk cId="4051032677" sldId="276"/>
            <ac:spMk id="4" creationId="{724C9CC2-27C5-4F22-A013-0E620DA16523}"/>
          </ac:spMkLst>
        </pc:spChg>
        <pc:picChg chg="add mod">
          <ac:chgData name="Jimmy Guiu" userId="1e9a7464-4667-4efc-831b-a7813f71e636" providerId="ADAL" clId="{E920D749-9F52-408C-AB5C-C84F7CD660FE}" dt="2021-11-08T09:00:32.316" v="3062" actId="27614"/>
          <ac:picMkLst>
            <pc:docMk/>
            <pc:sldMk cId="4051032677" sldId="276"/>
            <ac:picMk id="6" creationId="{FD3C19A7-CE71-4773-8A91-D36F2EFA1E4A}"/>
          </ac:picMkLst>
        </pc:picChg>
      </pc:sldChg>
      <pc:sldChg chg="new ord">
        <pc:chgData name="Jimmy Guiu" userId="1e9a7464-4667-4efc-831b-a7813f71e636" providerId="ADAL" clId="{E920D749-9F52-408C-AB5C-C84F7CD660FE}" dt="2021-11-08T10:11:27.025" v="4112"/>
        <pc:sldMkLst>
          <pc:docMk/>
          <pc:sldMk cId="1307187934" sldId="277"/>
        </pc:sldMkLst>
      </pc:sldChg>
      <pc:sldChg chg="modSp new del mod">
        <pc:chgData name="Jimmy Guiu" userId="1e9a7464-4667-4efc-831b-a7813f71e636" providerId="ADAL" clId="{E920D749-9F52-408C-AB5C-C84F7CD660FE}" dt="2021-11-08T10:14:43.331" v="4135" actId="47"/>
        <pc:sldMkLst>
          <pc:docMk/>
          <pc:sldMk cId="968693" sldId="278"/>
        </pc:sldMkLst>
        <pc:spChg chg="mod">
          <ac:chgData name="Jimmy Guiu" userId="1e9a7464-4667-4efc-831b-a7813f71e636" providerId="ADAL" clId="{E920D749-9F52-408C-AB5C-C84F7CD660FE}" dt="2021-11-08T09:46:17.251" v="3595"/>
          <ac:spMkLst>
            <pc:docMk/>
            <pc:sldMk cId="968693" sldId="278"/>
            <ac:spMk id="2" creationId="{F03B2B80-A22C-4124-B85E-5B5E9EB25097}"/>
          </ac:spMkLst>
        </pc:spChg>
        <pc:spChg chg="mod">
          <ac:chgData name="Jimmy Guiu" userId="1e9a7464-4667-4efc-831b-a7813f71e636" providerId="ADAL" clId="{E920D749-9F52-408C-AB5C-C84F7CD660FE}" dt="2021-11-08T09:46:27.154" v="3596"/>
          <ac:spMkLst>
            <pc:docMk/>
            <pc:sldMk cId="968693" sldId="278"/>
            <ac:spMk id="3" creationId="{456308B1-5968-46D6-BDA1-89990F81DA44}"/>
          </ac:spMkLst>
        </pc:spChg>
      </pc:sldChg>
      <pc:sldChg chg="addSp delSp modSp new del mod">
        <pc:chgData name="Jimmy Guiu" userId="1e9a7464-4667-4efc-831b-a7813f71e636" providerId="ADAL" clId="{E920D749-9F52-408C-AB5C-C84F7CD660FE}" dt="2021-11-08T10:03:46.085" v="4009" actId="47"/>
        <pc:sldMkLst>
          <pc:docMk/>
          <pc:sldMk cId="3876985655" sldId="279"/>
        </pc:sldMkLst>
        <pc:spChg chg="mod">
          <ac:chgData name="Jimmy Guiu" userId="1e9a7464-4667-4efc-831b-a7813f71e636" providerId="ADAL" clId="{E920D749-9F52-408C-AB5C-C84F7CD660FE}" dt="2021-11-08T09:54:14.617" v="3869" actId="255"/>
          <ac:spMkLst>
            <pc:docMk/>
            <pc:sldMk cId="3876985655" sldId="279"/>
            <ac:spMk id="2" creationId="{60637905-F865-4D85-ABE5-E00FC4C3CD45}"/>
          </ac:spMkLst>
        </pc:spChg>
        <pc:spChg chg="del">
          <ac:chgData name="Jimmy Guiu" userId="1e9a7464-4667-4efc-831b-a7813f71e636" providerId="ADAL" clId="{E920D749-9F52-408C-AB5C-C84F7CD660FE}" dt="2021-11-08T09:51:30.152" v="3793" actId="931"/>
          <ac:spMkLst>
            <pc:docMk/>
            <pc:sldMk cId="3876985655" sldId="279"/>
            <ac:spMk id="3" creationId="{666F0D37-7CB3-4DF2-94F0-729A8CA81084}"/>
          </ac:spMkLst>
        </pc:spChg>
        <pc:spChg chg="mod">
          <ac:chgData name="Jimmy Guiu" userId="1e9a7464-4667-4efc-831b-a7813f71e636" providerId="ADAL" clId="{E920D749-9F52-408C-AB5C-C84F7CD660FE}" dt="2021-11-08T09:54:02.081" v="3867" actId="20577"/>
          <ac:spMkLst>
            <pc:docMk/>
            <pc:sldMk cId="3876985655" sldId="279"/>
            <ac:spMk id="4" creationId="{D11C436B-3073-4294-8001-9E951F6558D9}"/>
          </ac:spMkLst>
        </pc:spChg>
        <pc:picChg chg="add mod">
          <ac:chgData name="Jimmy Guiu" userId="1e9a7464-4667-4efc-831b-a7813f71e636" providerId="ADAL" clId="{E920D749-9F52-408C-AB5C-C84F7CD660FE}" dt="2021-11-08T09:51:31.732" v="3794" actId="27614"/>
          <ac:picMkLst>
            <pc:docMk/>
            <pc:sldMk cId="3876985655" sldId="279"/>
            <ac:picMk id="6" creationId="{75E74EF6-B1FC-4D35-962D-CCA83B52D30D}"/>
          </ac:picMkLst>
        </pc:picChg>
      </pc:sldChg>
      <pc:sldChg chg="addSp delSp modSp new del mod">
        <pc:chgData name="Jimmy Guiu" userId="1e9a7464-4667-4efc-831b-a7813f71e636" providerId="ADAL" clId="{E920D749-9F52-408C-AB5C-C84F7CD660FE}" dt="2021-11-08T10:15:49.563" v="4159" actId="47"/>
        <pc:sldMkLst>
          <pc:docMk/>
          <pc:sldMk cId="504029206" sldId="280"/>
        </pc:sldMkLst>
        <pc:spChg chg="mod">
          <ac:chgData name="Jimmy Guiu" userId="1e9a7464-4667-4efc-831b-a7813f71e636" providerId="ADAL" clId="{E920D749-9F52-408C-AB5C-C84F7CD660FE}" dt="2021-11-08T10:03:35.681" v="4007"/>
          <ac:spMkLst>
            <pc:docMk/>
            <pc:sldMk cId="504029206" sldId="280"/>
            <ac:spMk id="2" creationId="{596EBB26-B97F-4421-83A1-10B50788D52C}"/>
          </ac:spMkLst>
        </pc:spChg>
        <pc:spChg chg="add del">
          <ac:chgData name="Jimmy Guiu" userId="1e9a7464-4667-4efc-831b-a7813f71e636" providerId="ADAL" clId="{E920D749-9F52-408C-AB5C-C84F7CD660FE}" dt="2021-11-08T10:02:47.817" v="4004" actId="931"/>
          <ac:spMkLst>
            <pc:docMk/>
            <pc:sldMk cId="504029206" sldId="280"/>
            <ac:spMk id="3" creationId="{D75307CD-ED6C-4379-99DF-91C7E2F15AC7}"/>
          </ac:spMkLst>
        </pc:spChg>
        <pc:spChg chg="mod">
          <ac:chgData name="Jimmy Guiu" userId="1e9a7464-4667-4efc-831b-a7813f71e636" providerId="ADAL" clId="{E920D749-9F52-408C-AB5C-C84F7CD660FE}" dt="2021-11-08T10:06:22.962" v="4074" actId="15"/>
          <ac:spMkLst>
            <pc:docMk/>
            <pc:sldMk cId="504029206" sldId="280"/>
            <ac:spMk id="4" creationId="{8DAE8B1A-D84D-4FB8-942D-21CB3210C789}"/>
          </ac:spMkLst>
        </pc:spChg>
        <pc:picChg chg="add del mod">
          <ac:chgData name="Jimmy Guiu" userId="1e9a7464-4667-4efc-831b-a7813f71e636" providerId="ADAL" clId="{E920D749-9F52-408C-AB5C-C84F7CD660FE}" dt="2021-11-08T09:59:49.227" v="4003" actId="931"/>
          <ac:picMkLst>
            <pc:docMk/>
            <pc:sldMk cId="504029206" sldId="280"/>
            <ac:picMk id="6" creationId="{32F26728-686F-4B1F-8C70-DEB2AF75DCA5}"/>
          </ac:picMkLst>
        </pc:picChg>
        <pc:picChg chg="add mod">
          <ac:chgData name="Jimmy Guiu" userId="1e9a7464-4667-4efc-831b-a7813f71e636" providerId="ADAL" clId="{E920D749-9F52-408C-AB5C-C84F7CD660FE}" dt="2021-11-08T10:02:49.792" v="4006" actId="962"/>
          <ac:picMkLst>
            <pc:docMk/>
            <pc:sldMk cId="504029206" sldId="280"/>
            <ac:picMk id="8" creationId="{4C2C2F5A-6B01-429D-86D9-A37867F2C689}"/>
          </ac:picMkLst>
        </pc:picChg>
      </pc:sldChg>
      <pc:sldChg chg="new del">
        <pc:chgData name="Jimmy Guiu" userId="1e9a7464-4667-4efc-831b-a7813f71e636" providerId="ADAL" clId="{E920D749-9F52-408C-AB5C-C84F7CD660FE}" dt="2021-11-08T09:53:19.899" v="3849" actId="47"/>
        <pc:sldMkLst>
          <pc:docMk/>
          <pc:sldMk cId="2251410381" sldId="280"/>
        </pc:sldMkLst>
      </pc:sldChg>
      <pc:sldChg chg="addSp delSp modSp new del mod">
        <pc:chgData name="Jimmy Guiu" userId="1e9a7464-4667-4efc-831b-a7813f71e636" providerId="ADAL" clId="{E920D749-9F52-408C-AB5C-C84F7CD660FE}" dt="2021-11-08T09:57:53.435" v="3997" actId="680"/>
        <pc:sldMkLst>
          <pc:docMk/>
          <pc:sldMk cId="3860072527" sldId="280"/>
        </pc:sldMkLst>
        <pc:spChg chg="add del">
          <ac:chgData name="Jimmy Guiu" userId="1e9a7464-4667-4efc-831b-a7813f71e636" providerId="ADAL" clId="{E920D749-9F52-408C-AB5C-C84F7CD660FE}" dt="2021-11-08T09:57:53.050" v="3996" actId="931"/>
          <ac:spMkLst>
            <pc:docMk/>
            <pc:sldMk cId="3860072527" sldId="280"/>
            <ac:spMk id="3" creationId="{3AC228AF-A9A7-4E4C-A98C-AB8A7617F10C}"/>
          </ac:spMkLst>
        </pc:spChg>
        <pc:picChg chg="add del mod">
          <ac:chgData name="Jimmy Guiu" userId="1e9a7464-4667-4efc-831b-a7813f71e636" providerId="ADAL" clId="{E920D749-9F52-408C-AB5C-C84F7CD660FE}" dt="2021-11-08T09:57:38.866" v="3987" actId="931"/>
          <ac:picMkLst>
            <pc:docMk/>
            <pc:sldMk cId="3860072527" sldId="280"/>
            <ac:picMk id="6" creationId="{86D10D0D-BB4F-4699-AE8C-69E3DA39386C}"/>
          </ac:picMkLst>
        </pc:picChg>
        <pc:picChg chg="add del mod">
          <ac:chgData name="Jimmy Guiu" userId="1e9a7464-4667-4efc-831b-a7813f71e636" providerId="ADAL" clId="{E920D749-9F52-408C-AB5C-C84F7CD660FE}" dt="2021-11-08T09:57:53.050" v="3996" actId="931"/>
          <ac:picMkLst>
            <pc:docMk/>
            <pc:sldMk cId="3860072527" sldId="280"/>
            <ac:picMk id="8" creationId="{4265F0C3-710A-47E2-9626-9FD7A1072576}"/>
          </ac:picMkLst>
        </pc:picChg>
      </pc:sldChg>
      <pc:sldChg chg="addSp delSp modSp new del mod">
        <pc:chgData name="Jimmy Guiu" userId="1e9a7464-4667-4efc-831b-a7813f71e636" providerId="ADAL" clId="{E920D749-9F52-408C-AB5C-C84F7CD660FE}" dt="2021-11-08T10:25:49.397" v="4477" actId="47"/>
        <pc:sldMkLst>
          <pc:docMk/>
          <pc:sldMk cId="475849008" sldId="281"/>
        </pc:sldMkLst>
        <pc:spChg chg="mod">
          <ac:chgData name="Jimmy Guiu" userId="1e9a7464-4667-4efc-831b-a7813f71e636" providerId="ADAL" clId="{E920D749-9F52-408C-AB5C-C84F7CD660FE}" dt="2021-11-08T10:21:44.499" v="4358"/>
          <ac:spMkLst>
            <pc:docMk/>
            <pc:sldMk cId="475849008" sldId="281"/>
            <ac:spMk id="2" creationId="{D6466B4F-F498-412F-A478-F60D926350ED}"/>
          </ac:spMkLst>
        </pc:spChg>
        <pc:spChg chg="del">
          <ac:chgData name="Jimmy Guiu" userId="1e9a7464-4667-4efc-831b-a7813f71e636" providerId="ADAL" clId="{E920D749-9F52-408C-AB5C-C84F7CD660FE}" dt="2021-11-08T10:15:38.449" v="4156" actId="931"/>
          <ac:spMkLst>
            <pc:docMk/>
            <pc:sldMk cId="475849008" sldId="281"/>
            <ac:spMk id="3" creationId="{73E63DC1-8A05-444D-9180-D6FBE1F8E3BD}"/>
          </ac:spMkLst>
        </pc:spChg>
        <pc:spChg chg="mod">
          <ac:chgData name="Jimmy Guiu" userId="1e9a7464-4667-4efc-831b-a7813f71e636" providerId="ADAL" clId="{E920D749-9F52-408C-AB5C-C84F7CD660FE}" dt="2021-11-08T10:15:30.568" v="4155" actId="15"/>
          <ac:spMkLst>
            <pc:docMk/>
            <pc:sldMk cId="475849008" sldId="281"/>
            <ac:spMk id="4" creationId="{75C27C2D-E4CA-4AEA-9AE4-D16C0011CE1C}"/>
          </ac:spMkLst>
        </pc:spChg>
        <pc:picChg chg="add mod">
          <ac:chgData name="Jimmy Guiu" userId="1e9a7464-4667-4efc-831b-a7813f71e636" providerId="ADAL" clId="{E920D749-9F52-408C-AB5C-C84F7CD660FE}" dt="2021-11-08T10:15:40.034" v="4157" actId="27614"/>
          <ac:picMkLst>
            <pc:docMk/>
            <pc:sldMk cId="475849008" sldId="281"/>
            <ac:picMk id="6" creationId="{89094972-FAC8-4B97-BBF7-75732463FF7C}"/>
          </ac:picMkLst>
        </pc:picChg>
      </pc:sldChg>
      <pc:sldChg chg="modSp new mod">
        <pc:chgData name="Jimmy Guiu" userId="1e9a7464-4667-4efc-831b-a7813f71e636" providerId="ADAL" clId="{E920D749-9F52-408C-AB5C-C84F7CD660FE}" dt="2021-11-08T10:14:41.571" v="4134"/>
        <pc:sldMkLst>
          <pc:docMk/>
          <pc:sldMk cId="2562411261" sldId="282"/>
        </pc:sldMkLst>
        <pc:spChg chg="mod">
          <ac:chgData name="Jimmy Guiu" userId="1e9a7464-4667-4efc-831b-a7813f71e636" providerId="ADAL" clId="{E920D749-9F52-408C-AB5C-C84F7CD660FE}" dt="2021-11-08T10:14:31.691" v="4133"/>
          <ac:spMkLst>
            <pc:docMk/>
            <pc:sldMk cId="2562411261" sldId="282"/>
            <ac:spMk id="2" creationId="{9F5F5624-66C5-4289-9033-9A7F2179222E}"/>
          </ac:spMkLst>
        </pc:spChg>
        <pc:spChg chg="mod">
          <ac:chgData name="Jimmy Guiu" userId="1e9a7464-4667-4efc-831b-a7813f71e636" providerId="ADAL" clId="{E920D749-9F52-408C-AB5C-C84F7CD660FE}" dt="2021-11-08T10:14:41.571" v="4134"/>
          <ac:spMkLst>
            <pc:docMk/>
            <pc:sldMk cId="2562411261" sldId="282"/>
            <ac:spMk id="3" creationId="{5871CD48-D901-4305-9747-3145CD0D3588}"/>
          </ac:spMkLst>
        </pc:spChg>
      </pc:sldChg>
      <pc:sldChg chg="modSp new del ord">
        <pc:chgData name="Jimmy Guiu" userId="1e9a7464-4667-4efc-831b-a7813f71e636" providerId="ADAL" clId="{E920D749-9F52-408C-AB5C-C84F7CD660FE}" dt="2021-11-08T10:25:50.299" v="4478" actId="47"/>
        <pc:sldMkLst>
          <pc:docMk/>
          <pc:sldMk cId="301091271" sldId="283"/>
        </pc:sldMkLst>
        <pc:spChg chg="mod">
          <ac:chgData name="Jimmy Guiu" userId="1e9a7464-4667-4efc-831b-a7813f71e636" providerId="ADAL" clId="{E920D749-9F52-408C-AB5C-C84F7CD660FE}" dt="2021-11-08T10:21:41.754" v="4357"/>
          <ac:spMkLst>
            <pc:docMk/>
            <pc:sldMk cId="301091271" sldId="283"/>
            <ac:spMk id="3" creationId="{43B6E6A3-4619-45D3-9EBE-52234FC7E1B9}"/>
          </ac:spMkLst>
        </pc:spChg>
      </pc:sldChg>
      <pc:sldChg chg="addSp delSp modSp new del mod">
        <pc:chgData name="Jimmy Guiu" userId="1e9a7464-4667-4efc-831b-a7813f71e636" providerId="ADAL" clId="{E920D749-9F52-408C-AB5C-C84F7CD660FE}" dt="2021-11-08T16:30:51.143" v="7601" actId="47"/>
        <pc:sldMkLst>
          <pc:docMk/>
          <pc:sldMk cId="1488009135" sldId="283"/>
        </pc:sldMkLst>
        <pc:spChg chg="del mod">
          <ac:chgData name="Jimmy Guiu" userId="1e9a7464-4667-4efc-831b-a7813f71e636" providerId="ADAL" clId="{E920D749-9F52-408C-AB5C-C84F7CD660FE}" dt="2021-11-08T16:22:30.198" v="7380" actId="931"/>
          <ac:spMkLst>
            <pc:docMk/>
            <pc:sldMk cId="1488009135" sldId="283"/>
            <ac:spMk id="2" creationId="{CA148A22-DDF6-4045-B88E-825CA4470E3B}"/>
          </ac:spMkLst>
        </pc:spChg>
        <pc:spChg chg="del mod">
          <ac:chgData name="Jimmy Guiu" userId="1e9a7464-4667-4efc-831b-a7813f71e636" providerId="ADAL" clId="{E920D749-9F52-408C-AB5C-C84F7CD660FE}" dt="2021-11-08T16:27:03.308" v="7444" actId="21"/>
          <ac:spMkLst>
            <pc:docMk/>
            <pc:sldMk cId="1488009135" sldId="283"/>
            <ac:spMk id="3" creationId="{68615536-05F8-44C2-AB9F-D88E14EA15B5}"/>
          </ac:spMkLst>
        </pc:spChg>
        <pc:spChg chg="del mod">
          <ac:chgData name="Jimmy Guiu" userId="1e9a7464-4667-4efc-831b-a7813f71e636" providerId="ADAL" clId="{E920D749-9F52-408C-AB5C-C84F7CD660FE}" dt="2021-11-08T16:27:03.308" v="7444" actId="21"/>
          <ac:spMkLst>
            <pc:docMk/>
            <pc:sldMk cId="1488009135" sldId="283"/>
            <ac:spMk id="4" creationId="{3041E77B-BF54-4D4C-A6A5-0C5660B52C0D}"/>
          </ac:spMkLst>
        </pc:spChg>
        <pc:spChg chg="add del mod">
          <ac:chgData name="Jimmy Guiu" userId="1e9a7464-4667-4efc-831b-a7813f71e636" providerId="ADAL" clId="{E920D749-9F52-408C-AB5C-C84F7CD660FE}" dt="2021-11-08T16:27:03.308" v="7444" actId="21"/>
          <ac:spMkLst>
            <pc:docMk/>
            <pc:sldMk cId="1488009135" sldId="283"/>
            <ac:spMk id="7" creationId="{2E06FFBC-C140-4636-BE76-9F7FED43FB5C}"/>
          </ac:spMkLst>
        </pc:spChg>
        <pc:spChg chg="add mod">
          <ac:chgData name="Jimmy Guiu" userId="1e9a7464-4667-4efc-831b-a7813f71e636" providerId="ADAL" clId="{E920D749-9F52-408C-AB5C-C84F7CD660FE}" dt="2021-11-08T16:27:03.308" v="7444" actId="21"/>
          <ac:spMkLst>
            <pc:docMk/>
            <pc:sldMk cId="1488009135" sldId="283"/>
            <ac:spMk id="9" creationId="{0DD39AD4-5BF2-4F6C-B37A-D09ECD7F55CD}"/>
          </ac:spMkLst>
        </pc:spChg>
        <pc:spChg chg="add mod">
          <ac:chgData name="Jimmy Guiu" userId="1e9a7464-4667-4efc-831b-a7813f71e636" providerId="ADAL" clId="{E920D749-9F52-408C-AB5C-C84F7CD660FE}" dt="2021-11-08T16:27:03.308" v="7444" actId="21"/>
          <ac:spMkLst>
            <pc:docMk/>
            <pc:sldMk cId="1488009135" sldId="283"/>
            <ac:spMk id="11" creationId="{AA4B9145-8A7C-486B-A5AC-6E581D0CE3FE}"/>
          </ac:spMkLst>
        </pc:spChg>
        <pc:spChg chg="add mod">
          <ac:chgData name="Jimmy Guiu" userId="1e9a7464-4667-4efc-831b-a7813f71e636" providerId="ADAL" clId="{E920D749-9F52-408C-AB5C-C84F7CD660FE}" dt="2021-11-08T16:27:03.308" v="7444" actId="21"/>
          <ac:spMkLst>
            <pc:docMk/>
            <pc:sldMk cId="1488009135" sldId="283"/>
            <ac:spMk id="13" creationId="{CE6AF758-6AF8-4FF2-A256-EC8531D6C9C5}"/>
          </ac:spMkLst>
        </pc:spChg>
        <pc:picChg chg="add del mod">
          <ac:chgData name="Jimmy Guiu" userId="1e9a7464-4667-4efc-831b-a7813f71e636" providerId="ADAL" clId="{E920D749-9F52-408C-AB5C-C84F7CD660FE}" dt="2021-11-08T16:27:03.308" v="7444" actId="21"/>
          <ac:picMkLst>
            <pc:docMk/>
            <pc:sldMk cId="1488009135" sldId="283"/>
            <ac:picMk id="6" creationId="{28D9E3C4-1E85-4B98-B88E-10B9F91EFEF4}"/>
          </ac:picMkLst>
        </pc:picChg>
      </pc:sldChg>
      <pc:sldChg chg="new del">
        <pc:chgData name="Jimmy Guiu" userId="1e9a7464-4667-4efc-831b-a7813f71e636" providerId="ADAL" clId="{E920D749-9F52-408C-AB5C-C84F7CD660FE}" dt="2021-11-08T14:50:59.859" v="6013" actId="47"/>
        <pc:sldMkLst>
          <pc:docMk/>
          <pc:sldMk cId="1663748094" sldId="284"/>
        </pc:sldMkLst>
      </pc:sldChg>
      <pc:sldChg chg="new del">
        <pc:chgData name="Jimmy Guiu" userId="1e9a7464-4667-4efc-831b-a7813f71e636" providerId="ADAL" clId="{E920D749-9F52-408C-AB5C-C84F7CD660FE}" dt="2021-11-08T10:38:03.340" v="4562" actId="47"/>
        <pc:sldMkLst>
          <pc:docMk/>
          <pc:sldMk cId="3279155930" sldId="284"/>
        </pc:sldMkLst>
      </pc:sldChg>
      <pc:sldChg chg="new del">
        <pc:chgData name="Jimmy Guiu" userId="1e9a7464-4667-4efc-831b-a7813f71e636" providerId="ADAL" clId="{E920D749-9F52-408C-AB5C-C84F7CD660FE}" dt="2021-11-08T10:25:52.251" v="4479" actId="47"/>
        <pc:sldMkLst>
          <pc:docMk/>
          <pc:sldMk cId="3280088598" sldId="284"/>
        </pc:sldMkLst>
      </pc:sldChg>
      <pc:sldChg chg="delSp modSp new del mod">
        <pc:chgData name="Jimmy Guiu" userId="1e9a7464-4667-4efc-831b-a7813f71e636" providerId="ADAL" clId="{E920D749-9F52-408C-AB5C-C84F7CD660FE}" dt="2021-11-08T12:07:41.308" v="4668" actId="47"/>
        <pc:sldMkLst>
          <pc:docMk/>
          <pc:sldMk cId="2636796415" sldId="285"/>
        </pc:sldMkLst>
        <pc:spChg chg="mod">
          <ac:chgData name="Jimmy Guiu" userId="1e9a7464-4667-4efc-831b-a7813f71e636" providerId="ADAL" clId="{E920D749-9F52-408C-AB5C-C84F7CD660FE}" dt="2021-11-08T10:39:56.386" v="4569"/>
          <ac:spMkLst>
            <pc:docMk/>
            <pc:sldMk cId="2636796415" sldId="285"/>
            <ac:spMk id="2" creationId="{FCE5238B-EA62-4639-A208-416A4A77B5E7}"/>
          </ac:spMkLst>
        </pc:spChg>
        <pc:spChg chg="del">
          <ac:chgData name="Jimmy Guiu" userId="1e9a7464-4667-4efc-831b-a7813f71e636" providerId="ADAL" clId="{E920D749-9F52-408C-AB5C-C84F7CD660FE}" dt="2021-11-08T10:41:56.880" v="4585" actId="478"/>
          <ac:spMkLst>
            <pc:docMk/>
            <pc:sldMk cId="2636796415" sldId="285"/>
            <ac:spMk id="3" creationId="{ADE0ADFB-57E0-4AD9-A773-2F3874353CA8}"/>
          </ac:spMkLst>
        </pc:spChg>
        <pc:spChg chg="mod">
          <ac:chgData name="Jimmy Guiu" userId="1e9a7464-4667-4efc-831b-a7813f71e636" providerId="ADAL" clId="{E920D749-9F52-408C-AB5C-C84F7CD660FE}" dt="2021-11-08T10:42:36.306" v="4586" actId="255"/>
          <ac:spMkLst>
            <pc:docMk/>
            <pc:sldMk cId="2636796415" sldId="285"/>
            <ac:spMk id="4" creationId="{55503644-8BD5-4370-BC78-9B3BED980BB6}"/>
          </ac:spMkLst>
        </pc:spChg>
      </pc:sldChg>
      <pc:sldChg chg="addSp delSp modSp new mod ord">
        <pc:chgData name="Jimmy Guiu" userId="1e9a7464-4667-4efc-831b-a7813f71e636" providerId="ADAL" clId="{E920D749-9F52-408C-AB5C-C84F7CD660FE}" dt="2021-11-16T12:40:53.252" v="7935" actId="14826"/>
        <pc:sldMkLst>
          <pc:docMk/>
          <pc:sldMk cId="940774319" sldId="286"/>
        </pc:sldMkLst>
        <pc:spChg chg="del">
          <ac:chgData name="Jimmy Guiu" userId="1e9a7464-4667-4efc-831b-a7813f71e636" providerId="ADAL" clId="{E920D749-9F52-408C-AB5C-C84F7CD660FE}" dt="2021-11-08T11:04:15.336" v="4600" actId="931"/>
          <ac:spMkLst>
            <pc:docMk/>
            <pc:sldMk cId="940774319" sldId="286"/>
            <ac:spMk id="2" creationId="{1B11EA45-E295-424E-811D-31FF6BD77B5A}"/>
          </ac:spMkLst>
        </pc:spChg>
        <pc:spChg chg="mod">
          <ac:chgData name="Jimmy Guiu" userId="1e9a7464-4667-4efc-831b-a7813f71e636" providerId="ADAL" clId="{E920D749-9F52-408C-AB5C-C84F7CD660FE}" dt="2021-11-08T11:31:33.994" v="4651" actId="20577"/>
          <ac:spMkLst>
            <pc:docMk/>
            <pc:sldMk cId="940774319" sldId="286"/>
            <ac:spMk id="3" creationId="{E8AD5D65-9D35-4707-959A-120CCA18D643}"/>
          </ac:spMkLst>
        </pc:spChg>
        <pc:spChg chg="del">
          <ac:chgData name="Jimmy Guiu" userId="1e9a7464-4667-4efc-831b-a7813f71e636" providerId="ADAL" clId="{E920D749-9F52-408C-AB5C-C84F7CD660FE}" dt="2021-11-08T11:04:10.353" v="4599" actId="931"/>
          <ac:spMkLst>
            <pc:docMk/>
            <pc:sldMk cId="940774319" sldId="286"/>
            <ac:spMk id="4" creationId="{A4891DA5-8888-41A6-8AE6-689F778B634D}"/>
          </ac:spMkLst>
        </pc:spChg>
        <pc:picChg chg="add mod">
          <ac:chgData name="Jimmy Guiu" userId="1e9a7464-4667-4efc-831b-a7813f71e636" providerId="ADAL" clId="{E920D749-9F52-408C-AB5C-C84F7CD660FE}" dt="2021-11-16T12:40:53.252" v="7935" actId="14826"/>
          <ac:picMkLst>
            <pc:docMk/>
            <pc:sldMk cId="940774319" sldId="286"/>
            <ac:picMk id="6" creationId="{CDBF6799-E01F-4A3C-BCAF-04EC1C082EDE}"/>
          </ac:picMkLst>
        </pc:picChg>
        <pc:picChg chg="add mod">
          <ac:chgData name="Jimmy Guiu" userId="1e9a7464-4667-4efc-831b-a7813f71e636" providerId="ADAL" clId="{E920D749-9F52-408C-AB5C-C84F7CD660FE}" dt="2021-11-08T11:04:17.114" v="4603" actId="27614"/>
          <ac:picMkLst>
            <pc:docMk/>
            <pc:sldMk cId="940774319" sldId="286"/>
            <ac:picMk id="8" creationId="{A1EC612E-B1D8-42C6-BC81-C7AD26AEEB8B}"/>
          </ac:picMkLst>
        </pc:picChg>
      </pc:sldChg>
      <pc:sldChg chg="addSp delSp modSp new mod">
        <pc:chgData name="Jimmy Guiu" userId="1e9a7464-4667-4efc-831b-a7813f71e636" providerId="ADAL" clId="{E920D749-9F52-408C-AB5C-C84F7CD660FE}" dt="2021-11-08T11:45:45.211" v="4667" actId="255"/>
        <pc:sldMkLst>
          <pc:docMk/>
          <pc:sldMk cId="1824963475" sldId="287"/>
        </pc:sldMkLst>
        <pc:spChg chg="mod">
          <ac:chgData name="Jimmy Guiu" userId="1e9a7464-4667-4efc-831b-a7813f71e636" providerId="ADAL" clId="{E920D749-9F52-408C-AB5C-C84F7CD660FE}" dt="2021-11-08T11:04:55.662" v="4607"/>
          <ac:spMkLst>
            <pc:docMk/>
            <pc:sldMk cId="1824963475" sldId="287"/>
            <ac:spMk id="2" creationId="{6BA638B6-F922-4F11-876C-0CA9F2A56C08}"/>
          </ac:spMkLst>
        </pc:spChg>
        <pc:spChg chg="mod">
          <ac:chgData name="Jimmy Guiu" userId="1e9a7464-4667-4efc-831b-a7813f71e636" providerId="ADAL" clId="{E920D749-9F52-408C-AB5C-C84F7CD660FE}" dt="2021-11-08T11:45:45.211" v="4667" actId="255"/>
          <ac:spMkLst>
            <pc:docMk/>
            <pc:sldMk cId="1824963475" sldId="287"/>
            <ac:spMk id="3" creationId="{7F44EF20-D3F0-40A3-BC6D-3C724B58EA1D}"/>
          </ac:spMkLst>
        </pc:spChg>
        <pc:spChg chg="del">
          <ac:chgData name="Jimmy Guiu" userId="1e9a7464-4667-4efc-831b-a7813f71e636" providerId="ADAL" clId="{E920D749-9F52-408C-AB5C-C84F7CD660FE}" dt="2021-11-08T11:07:42.142" v="4608" actId="931"/>
          <ac:spMkLst>
            <pc:docMk/>
            <pc:sldMk cId="1824963475" sldId="287"/>
            <ac:spMk id="4" creationId="{79C475E1-8402-4C33-9F85-EDC4707B7C2D}"/>
          </ac:spMkLst>
        </pc:spChg>
        <pc:picChg chg="add mod">
          <ac:chgData name="Jimmy Guiu" userId="1e9a7464-4667-4efc-831b-a7813f71e636" providerId="ADAL" clId="{E920D749-9F52-408C-AB5C-C84F7CD660FE}" dt="2021-11-08T11:07:44.121" v="4609" actId="27614"/>
          <ac:picMkLst>
            <pc:docMk/>
            <pc:sldMk cId="1824963475" sldId="287"/>
            <ac:picMk id="6" creationId="{910EC45E-A3A2-4064-8F71-DE368E870820}"/>
          </ac:picMkLst>
        </pc:picChg>
        <pc:picChg chg="add mod">
          <ac:chgData name="Jimmy Guiu" userId="1e9a7464-4667-4efc-831b-a7813f71e636" providerId="ADAL" clId="{E920D749-9F52-408C-AB5C-C84F7CD660FE}" dt="2021-11-08T11:44:15.215" v="4655" actId="962"/>
          <ac:picMkLst>
            <pc:docMk/>
            <pc:sldMk cId="1824963475" sldId="287"/>
            <ac:picMk id="8" creationId="{96BA6C00-24F8-4D1C-9C4E-BA3780D6A6B8}"/>
          </ac:picMkLst>
        </pc:picChg>
      </pc:sldChg>
      <pc:sldChg chg="addSp delSp modSp new del mod">
        <pc:chgData name="Jimmy Guiu" userId="1e9a7464-4667-4efc-831b-a7813f71e636" providerId="ADAL" clId="{E920D749-9F52-408C-AB5C-C84F7CD660FE}" dt="2021-11-08T12:18:10.716" v="4750" actId="47"/>
        <pc:sldMkLst>
          <pc:docMk/>
          <pc:sldMk cId="738990741" sldId="288"/>
        </pc:sldMkLst>
        <pc:spChg chg="add del">
          <ac:chgData name="Jimmy Guiu" userId="1e9a7464-4667-4efc-831b-a7813f71e636" providerId="ADAL" clId="{E920D749-9F52-408C-AB5C-C84F7CD660FE}" dt="2021-11-08T12:17:58.812" v="4743" actId="931"/>
          <ac:spMkLst>
            <pc:docMk/>
            <pc:sldMk cId="738990741" sldId="288"/>
            <ac:spMk id="4" creationId="{F33829D2-4443-4FF2-9366-336492E13212}"/>
          </ac:spMkLst>
        </pc:spChg>
        <pc:picChg chg="add del mod">
          <ac:chgData name="Jimmy Guiu" userId="1e9a7464-4667-4efc-831b-a7813f71e636" providerId="ADAL" clId="{E920D749-9F52-408C-AB5C-C84F7CD660FE}" dt="2021-11-08T12:17:58.812" v="4743" actId="931"/>
          <ac:picMkLst>
            <pc:docMk/>
            <pc:sldMk cId="738990741" sldId="288"/>
            <ac:picMk id="7" creationId="{F1F44230-9BEC-4D85-87AA-E418988B7CC4}"/>
          </ac:picMkLst>
        </pc:picChg>
      </pc:sldChg>
      <pc:sldChg chg="addSp delSp modSp new del mod">
        <pc:chgData name="Jimmy Guiu" userId="1e9a7464-4667-4efc-831b-a7813f71e636" providerId="ADAL" clId="{E920D749-9F52-408C-AB5C-C84F7CD660FE}" dt="2021-11-08T12:21:42.469" v="4828" actId="47"/>
        <pc:sldMkLst>
          <pc:docMk/>
          <pc:sldMk cId="2854183143" sldId="288"/>
        </pc:sldMkLst>
        <pc:spChg chg="mod">
          <ac:chgData name="Jimmy Guiu" userId="1e9a7464-4667-4efc-831b-a7813f71e636" providerId="ADAL" clId="{E920D749-9F52-408C-AB5C-C84F7CD660FE}" dt="2021-11-08T12:18:43.116" v="4755"/>
          <ac:spMkLst>
            <pc:docMk/>
            <pc:sldMk cId="2854183143" sldId="288"/>
            <ac:spMk id="2" creationId="{F8DF2D49-818E-46FF-A398-E289C95E6A87}"/>
          </ac:spMkLst>
        </pc:spChg>
        <pc:spChg chg="del">
          <ac:chgData name="Jimmy Guiu" userId="1e9a7464-4667-4efc-831b-a7813f71e636" providerId="ADAL" clId="{E920D749-9F52-408C-AB5C-C84F7CD660FE}" dt="2021-11-08T12:18:26.385" v="4752" actId="931"/>
          <ac:spMkLst>
            <pc:docMk/>
            <pc:sldMk cId="2854183143" sldId="288"/>
            <ac:spMk id="4" creationId="{348F9E32-F05B-4D75-8BD0-BF608E7BA453}"/>
          </ac:spMkLst>
        </pc:spChg>
        <pc:picChg chg="add mod">
          <ac:chgData name="Jimmy Guiu" userId="1e9a7464-4667-4efc-831b-a7813f71e636" providerId="ADAL" clId="{E920D749-9F52-408C-AB5C-C84F7CD660FE}" dt="2021-11-08T12:18:27.575" v="4754" actId="962"/>
          <ac:picMkLst>
            <pc:docMk/>
            <pc:sldMk cId="2854183143" sldId="288"/>
            <ac:picMk id="7" creationId="{67E6B503-8F7D-414F-82EF-EA9EECE3932C}"/>
          </ac:picMkLst>
        </pc:picChg>
      </pc:sldChg>
      <pc:sldChg chg="addSp delSp modSp new del mod">
        <pc:chgData name="Jimmy Guiu" userId="1e9a7464-4667-4efc-831b-a7813f71e636" providerId="ADAL" clId="{E920D749-9F52-408C-AB5C-C84F7CD660FE}" dt="2021-11-08T12:15:55.436" v="4726" actId="47"/>
        <pc:sldMkLst>
          <pc:docMk/>
          <pc:sldMk cId="3142892386" sldId="288"/>
        </pc:sldMkLst>
        <pc:spChg chg="mod">
          <ac:chgData name="Jimmy Guiu" userId="1e9a7464-4667-4efc-831b-a7813f71e636" providerId="ADAL" clId="{E920D749-9F52-408C-AB5C-C84F7CD660FE}" dt="2021-11-08T12:12:35.881" v="4679" actId="14100"/>
          <ac:spMkLst>
            <pc:docMk/>
            <pc:sldMk cId="3142892386" sldId="288"/>
            <ac:spMk id="3" creationId="{3AD5D4B5-CEBC-4F5A-BDC1-F2578475C0ED}"/>
          </ac:spMkLst>
        </pc:spChg>
        <pc:spChg chg="del">
          <ac:chgData name="Jimmy Guiu" userId="1e9a7464-4667-4efc-831b-a7813f71e636" providerId="ADAL" clId="{E920D749-9F52-408C-AB5C-C84F7CD660FE}" dt="2021-11-08T12:11:36.412" v="4670" actId="931"/>
          <ac:spMkLst>
            <pc:docMk/>
            <pc:sldMk cId="3142892386" sldId="288"/>
            <ac:spMk id="4" creationId="{303273F5-9753-4F8C-9C26-8B50D5DE9C5F}"/>
          </ac:spMkLst>
        </pc:spChg>
        <pc:picChg chg="add mod">
          <ac:chgData name="Jimmy Guiu" userId="1e9a7464-4667-4efc-831b-a7813f71e636" providerId="ADAL" clId="{E920D749-9F52-408C-AB5C-C84F7CD660FE}" dt="2021-11-08T12:11:37.987" v="4671" actId="27614"/>
          <ac:picMkLst>
            <pc:docMk/>
            <pc:sldMk cId="3142892386" sldId="288"/>
            <ac:picMk id="6" creationId="{4BB4DCAD-F687-4669-ACBC-7690DF706410}"/>
          </ac:picMkLst>
        </pc:picChg>
      </pc:sldChg>
      <pc:sldChg chg="addSp delSp modSp new del mod">
        <pc:chgData name="Jimmy Guiu" userId="1e9a7464-4667-4efc-831b-a7813f71e636" providerId="ADAL" clId="{E920D749-9F52-408C-AB5C-C84F7CD660FE}" dt="2021-11-08T12:17:59.141" v="4746" actId="680"/>
        <pc:sldMkLst>
          <pc:docMk/>
          <pc:sldMk cId="1505181552" sldId="289"/>
        </pc:sldMkLst>
        <pc:spChg chg="add del">
          <ac:chgData name="Jimmy Guiu" userId="1e9a7464-4667-4efc-831b-a7813f71e636" providerId="ADAL" clId="{E920D749-9F52-408C-AB5C-C84F7CD660FE}" dt="2021-11-08T12:17:58.866" v="4745" actId="931"/>
          <ac:spMkLst>
            <pc:docMk/>
            <pc:sldMk cId="1505181552" sldId="289"/>
            <ac:spMk id="5" creationId="{B3C5F6CC-7171-42E5-AE0E-C7612B2E65EC}"/>
          </ac:spMkLst>
        </pc:spChg>
        <pc:picChg chg="add del mod">
          <ac:chgData name="Jimmy Guiu" userId="1e9a7464-4667-4efc-831b-a7813f71e636" providerId="ADAL" clId="{E920D749-9F52-408C-AB5C-C84F7CD660FE}" dt="2021-11-08T12:17:58.866" v="4745" actId="931"/>
          <ac:picMkLst>
            <pc:docMk/>
            <pc:sldMk cId="1505181552" sldId="289"/>
            <ac:picMk id="7" creationId="{E89E6F91-5D00-44F5-AD30-C5146ADA7728}"/>
          </ac:picMkLst>
        </pc:picChg>
      </pc:sldChg>
      <pc:sldChg chg="addSp delSp modSp new del mod">
        <pc:chgData name="Jimmy Guiu" userId="1e9a7464-4667-4efc-831b-a7813f71e636" providerId="ADAL" clId="{E920D749-9F52-408C-AB5C-C84F7CD660FE}" dt="2021-11-08T12:31:12.673" v="4996" actId="47"/>
        <pc:sldMkLst>
          <pc:docMk/>
          <pc:sldMk cId="3368022093" sldId="289"/>
        </pc:sldMkLst>
        <pc:spChg chg="mod">
          <ac:chgData name="Jimmy Guiu" userId="1e9a7464-4667-4efc-831b-a7813f71e636" providerId="ADAL" clId="{E920D749-9F52-408C-AB5C-C84F7CD660FE}" dt="2021-11-08T12:21:39.644" v="4827"/>
          <ac:spMkLst>
            <pc:docMk/>
            <pc:sldMk cId="3368022093" sldId="289"/>
            <ac:spMk id="2" creationId="{D04CB71A-57AA-4E92-8613-C908EF697F40}"/>
          </ac:spMkLst>
        </pc:spChg>
        <pc:spChg chg="mod">
          <ac:chgData name="Jimmy Guiu" userId="1e9a7464-4667-4efc-831b-a7813f71e636" providerId="ADAL" clId="{E920D749-9F52-408C-AB5C-C84F7CD660FE}" dt="2021-11-08T12:22:18.585" v="4843" actId="6549"/>
          <ac:spMkLst>
            <pc:docMk/>
            <pc:sldMk cId="3368022093" sldId="289"/>
            <ac:spMk id="3" creationId="{5197A831-E381-446C-AB89-0604D0225095}"/>
          </ac:spMkLst>
        </pc:spChg>
        <pc:spChg chg="del">
          <ac:chgData name="Jimmy Guiu" userId="1e9a7464-4667-4efc-831b-a7813f71e636" providerId="ADAL" clId="{E920D749-9F52-408C-AB5C-C84F7CD660FE}" dt="2021-11-08T12:21:23.493" v="4823" actId="931"/>
          <ac:spMkLst>
            <pc:docMk/>
            <pc:sldMk cId="3368022093" sldId="289"/>
            <ac:spMk id="4" creationId="{397646E7-400F-4995-AA2C-12F7D7D934F0}"/>
          </ac:spMkLst>
        </pc:spChg>
        <pc:spChg chg="mod">
          <ac:chgData name="Jimmy Guiu" userId="1e9a7464-4667-4efc-831b-a7813f71e636" providerId="ADAL" clId="{E920D749-9F52-408C-AB5C-C84F7CD660FE}" dt="2021-11-08T12:21:29.931" v="4826"/>
          <ac:spMkLst>
            <pc:docMk/>
            <pc:sldMk cId="3368022093" sldId="289"/>
            <ac:spMk id="5" creationId="{7C7951F3-3809-4FEC-8BD7-2BAEF6A8E3F6}"/>
          </ac:spMkLst>
        </pc:spChg>
        <pc:picChg chg="add mod">
          <ac:chgData name="Jimmy Guiu" userId="1e9a7464-4667-4efc-831b-a7813f71e636" providerId="ADAL" clId="{E920D749-9F52-408C-AB5C-C84F7CD660FE}" dt="2021-11-08T12:21:24.868" v="4825" actId="962"/>
          <ac:picMkLst>
            <pc:docMk/>
            <pc:sldMk cId="3368022093" sldId="289"/>
            <ac:picMk id="7" creationId="{3168FE83-6656-45F0-B72C-7ABF94F9DBCA}"/>
          </ac:picMkLst>
        </pc:picChg>
      </pc:sldChg>
      <pc:sldChg chg="addSp delSp modSp new add del mod">
        <pc:chgData name="Jimmy Guiu" userId="1e9a7464-4667-4efc-831b-a7813f71e636" providerId="ADAL" clId="{E920D749-9F52-408C-AB5C-C84F7CD660FE}" dt="2021-11-08T12:32:38.113" v="5052" actId="47"/>
        <pc:sldMkLst>
          <pc:docMk/>
          <pc:sldMk cId="1607050710" sldId="290"/>
        </pc:sldMkLst>
        <pc:spChg chg="mod">
          <ac:chgData name="Jimmy Guiu" userId="1e9a7464-4667-4efc-831b-a7813f71e636" providerId="ADAL" clId="{E920D749-9F52-408C-AB5C-C84F7CD660FE}" dt="2021-11-08T12:27:11.648" v="4913" actId="20577"/>
          <ac:spMkLst>
            <pc:docMk/>
            <pc:sldMk cId="1607050710" sldId="290"/>
            <ac:spMk id="2" creationId="{B4439045-298A-4040-8CCA-8ACE61D793F6}"/>
          </ac:spMkLst>
        </pc:spChg>
        <pc:spChg chg="mod">
          <ac:chgData name="Jimmy Guiu" userId="1e9a7464-4667-4efc-831b-a7813f71e636" providerId="ADAL" clId="{E920D749-9F52-408C-AB5C-C84F7CD660FE}" dt="2021-11-08T12:24:04.411" v="4867" actId="20577"/>
          <ac:spMkLst>
            <pc:docMk/>
            <pc:sldMk cId="1607050710" sldId="290"/>
            <ac:spMk id="3" creationId="{2891F26C-5B24-4BF5-B348-49E13DD9F512}"/>
          </ac:spMkLst>
        </pc:spChg>
        <pc:spChg chg="del">
          <ac:chgData name="Jimmy Guiu" userId="1e9a7464-4667-4efc-831b-a7813f71e636" providerId="ADAL" clId="{E920D749-9F52-408C-AB5C-C84F7CD660FE}" dt="2021-11-08T12:23:24.451" v="4857" actId="931"/>
          <ac:spMkLst>
            <pc:docMk/>
            <pc:sldMk cId="1607050710" sldId="290"/>
            <ac:spMk id="4" creationId="{C90CEB4D-15E2-426F-890F-212CA1157DED}"/>
          </ac:spMkLst>
        </pc:spChg>
        <pc:spChg chg="mod">
          <ac:chgData name="Jimmy Guiu" userId="1e9a7464-4667-4efc-831b-a7813f71e636" providerId="ADAL" clId="{E920D749-9F52-408C-AB5C-C84F7CD660FE}" dt="2021-11-08T12:24:36.985" v="4871" actId="20577"/>
          <ac:spMkLst>
            <pc:docMk/>
            <pc:sldMk cId="1607050710" sldId="290"/>
            <ac:spMk id="5" creationId="{A83FE05F-91F1-49FB-A6FB-EF3D88E8E4DF}"/>
          </ac:spMkLst>
        </pc:spChg>
        <pc:picChg chg="add mod">
          <ac:chgData name="Jimmy Guiu" userId="1e9a7464-4667-4efc-831b-a7813f71e636" providerId="ADAL" clId="{E920D749-9F52-408C-AB5C-C84F7CD660FE}" dt="2021-11-08T12:29:31.990" v="4971" actId="14100"/>
          <ac:picMkLst>
            <pc:docMk/>
            <pc:sldMk cId="1607050710" sldId="290"/>
            <ac:picMk id="7" creationId="{B660108E-B576-45DA-AFAF-CB897587C63A}"/>
          </ac:picMkLst>
        </pc:picChg>
      </pc:sldChg>
      <pc:sldChg chg="addSp delSp modSp new del mod">
        <pc:chgData name="Jimmy Guiu" userId="1e9a7464-4667-4efc-831b-a7813f71e636" providerId="ADAL" clId="{E920D749-9F52-408C-AB5C-C84F7CD660FE}" dt="2021-11-08T12:51:27.408" v="5464" actId="47"/>
        <pc:sldMkLst>
          <pc:docMk/>
          <pc:sldMk cId="2214828010" sldId="291"/>
        </pc:sldMkLst>
        <pc:spChg chg="del mod">
          <ac:chgData name="Jimmy Guiu" userId="1e9a7464-4667-4efc-831b-a7813f71e636" providerId="ADAL" clId="{E920D749-9F52-408C-AB5C-C84F7CD660FE}" dt="2021-11-08T12:42:14.678" v="5260" actId="21"/>
          <ac:spMkLst>
            <pc:docMk/>
            <pc:sldMk cId="2214828010" sldId="291"/>
            <ac:spMk id="2" creationId="{78AB3A6F-2050-4DFF-9000-E87D66DCCBB6}"/>
          </ac:spMkLst>
        </pc:spChg>
        <pc:spChg chg="del">
          <ac:chgData name="Jimmy Guiu" userId="1e9a7464-4667-4efc-831b-a7813f71e636" providerId="ADAL" clId="{E920D749-9F52-408C-AB5C-C84F7CD660FE}" dt="2021-11-08T12:25:08.323" v="4873" actId="931"/>
          <ac:spMkLst>
            <pc:docMk/>
            <pc:sldMk cId="2214828010" sldId="291"/>
            <ac:spMk id="4" creationId="{8E9EC82B-BAC6-4604-9836-A23E13F6871C}"/>
          </ac:spMkLst>
        </pc:spChg>
        <pc:spChg chg="mod">
          <ac:chgData name="Jimmy Guiu" userId="1e9a7464-4667-4efc-831b-a7813f71e636" providerId="ADAL" clId="{E920D749-9F52-408C-AB5C-C84F7CD660FE}" dt="2021-11-08T12:43:01.937" v="5297" actId="1036"/>
          <ac:spMkLst>
            <pc:docMk/>
            <pc:sldMk cId="2214828010" sldId="291"/>
            <ac:spMk id="5" creationId="{CF28C878-3E59-428F-A226-BA36AF964BE8}"/>
          </ac:spMkLst>
        </pc:spChg>
        <pc:spChg chg="add mod">
          <ac:chgData name="Jimmy Guiu" userId="1e9a7464-4667-4efc-831b-a7813f71e636" providerId="ADAL" clId="{E920D749-9F52-408C-AB5C-C84F7CD660FE}" dt="2021-11-08T12:44:21.678" v="5322" actId="1076"/>
          <ac:spMkLst>
            <pc:docMk/>
            <pc:sldMk cId="2214828010" sldId="291"/>
            <ac:spMk id="10" creationId="{A9130F28-50B3-4537-9754-049D5C45868D}"/>
          </ac:spMkLst>
        </pc:spChg>
        <pc:spChg chg="add del mod ord">
          <ac:chgData name="Jimmy Guiu" userId="1e9a7464-4667-4efc-831b-a7813f71e636" providerId="ADAL" clId="{E920D749-9F52-408C-AB5C-C84F7CD660FE}" dt="2021-11-08T12:39:28.502" v="5175" actId="478"/>
          <ac:spMkLst>
            <pc:docMk/>
            <pc:sldMk cId="2214828010" sldId="291"/>
            <ac:spMk id="11" creationId="{9104B9C8-395A-4E6B-AADF-D9CFBEEB908B}"/>
          </ac:spMkLst>
        </pc:spChg>
        <pc:spChg chg="add del mod ord">
          <ac:chgData name="Jimmy Guiu" userId="1e9a7464-4667-4efc-831b-a7813f71e636" providerId="ADAL" clId="{E920D749-9F52-408C-AB5C-C84F7CD660FE}" dt="2021-11-08T12:40:40.495" v="5192" actId="478"/>
          <ac:spMkLst>
            <pc:docMk/>
            <pc:sldMk cId="2214828010" sldId="291"/>
            <ac:spMk id="12" creationId="{A43E22C2-14FC-4B1B-AB1E-51A505D06B8D}"/>
          </ac:spMkLst>
        </pc:spChg>
        <pc:spChg chg="add del mod">
          <ac:chgData name="Jimmy Guiu" userId="1e9a7464-4667-4efc-831b-a7813f71e636" providerId="ADAL" clId="{E920D749-9F52-408C-AB5C-C84F7CD660FE}" dt="2021-11-08T12:42:17.697" v="5262" actId="478"/>
          <ac:spMkLst>
            <pc:docMk/>
            <pc:sldMk cId="2214828010" sldId="291"/>
            <ac:spMk id="13" creationId="{387806D2-11F7-4C72-BCD4-11E903B4A171}"/>
          </ac:spMkLst>
        </pc:spChg>
        <pc:spChg chg="add del mod">
          <ac:chgData name="Jimmy Guiu" userId="1e9a7464-4667-4efc-831b-a7813f71e636" providerId="ADAL" clId="{E920D749-9F52-408C-AB5C-C84F7CD660FE}" dt="2021-11-08T12:42:15.968" v="5261" actId="478"/>
          <ac:spMkLst>
            <pc:docMk/>
            <pc:sldMk cId="2214828010" sldId="291"/>
            <ac:spMk id="15" creationId="{50064113-4026-40F0-9E4C-873A630CFDFD}"/>
          </ac:spMkLst>
        </pc:spChg>
        <pc:spChg chg="add mod">
          <ac:chgData name="Jimmy Guiu" userId="1e9a7464-4667-4efc-831b-a7813f71e636" providerId="ADAL" clId="{E920D749-9F52-408C-AB5C-C84F7CD660FE}" dt="2021-11-08T12:50:55.291" v="5460" actId="20577"/>
          <ac:spMkLst>
            <pc:docMk/>
            <pc:sldMk cId="2214828010" sldId="291"/>
            <ac:spMk id="16" creationId="{1180D418-7F3C-4056-A5C3-A15CFF97CD03}"/>
          </ac:spMkLst>
        </pc:spChg>
        <pc:picChg chg="add mod">
          <ac:chgData name="Jimmy Guiu" userId="1e9a7464-4667-4efc-831b-a7813f71e636" providerId="ADAL" clId="{E920D749-9F52-408C-AB5C-C84F7CD660FE}" dt="2021-11-08T12:43:01.937" v="5297" actId="1036"/>
          <ac:picMkLst>
            <pc:docMk/>
            <pc:sldMk cId="2214828010" sldId="291"/>
            <ac:picMk id="7" creationId="{79D3C902-8D67-4B93-936D-81E949CFF1A2}"/>
          </ac:picMkLst>
        </pc:picChg>
        <pc:picChg chg="add del mod">
          <ac:chgData name="Jimmy Guiu" userId="1e9a7464-4667-4efc-831b-a7813f71e636" providerId="ADAL" clId="{E920D749-9F52-408C-AB5C-C84F7CD660FE}" dt="2021-11-08T12:27:39.031" v="4923" actId="21"/>
          <ac:picMkLst>
            <pc:docMk/>
            <pc:sldMk cId="2214828010" sldId="291"/>
            <ac:picMk id="8" creationId="{DB34E009-E0E8-4C4C-BA57-076D7AFA7A64}"/>
          </ac:picMkLst>
        </pc:picChg>
        <pc:picChg chg="add mod">
          <ac:chgData name="Jimmy Guiu" userId="1e9a7464-4667-4efc-831b-a7813f71e636" providerId="ADAL" clId="{E920D749-9F52-408C-AB5C-C84F7CD660FE}" dt="2021-11-08T12:39:35.074" v="5177" actId="14100"/>
          <ac:picMkLst>
            <pc:docMk/>
            <pc:sldMk cId="2214828010" sldId="291"/>
            <ac:picMk id="9" creationId="{4D37BE15-D8E9-4F32-B5CA-E8F63C30DD1E}"/>
          </ac:picMkLst>
        </pc:picChg>
      </pc:sldChg>
      <pc:sldChg chg="addSp delSp modSp new del mod">
        <pc:chgData name="Jimmy Guiu" userId="1e9a7464-4667-4efc-831b-a7813f71e636" providerId="ADAL" clId="{E920D749-9F52-408C-AB5C-C84F7CD660FE}" dt="2021-11-08T13:44:20.463" v="5680" actId="47"/>
        <pc:sldMkLst>
          <pc:docMk/>
          <pc:sldMk cId="3099033656" sldId="292"/>
        </pc:sldMkLst>
        <pc:spChg chg="mod">
          <ac:chgData name="Jimmy Guiu" userId="1e9a7464-4667-4efc-831b-a7813f71e636" providerId="ADAL" clId="{E920D749-9F52-408C-AB5C-C84F7CD660FE}" dt="2021-11-08T12:30:39.721" v="4988"/>
          <ac:spMkLst>
            <pc:docMk/>
            <pc:sldMk cId="3099033656" sldId="292"/>
            <ac:spMk id="2" creationId="{FD2E28E1-510A-431F-82EA-F1B62D04B477}"/>
          </ac:spMkLst>
        </pc:spChg>
        <pc:spChg chg="mod">
          <ac:chgData name="Jimmy Guiu" userId="1e9a7464-4667-4efc-831b-a7813f71e636" providerId="ADAL" clId="{E920D749-9F52-408C-AB5C-C84F7CD660FE}" dt="2021-11-08T12:56:29.173" v="5511" actId="403"/>
          <ac:spMkLst>
            <pc:docMk/>
            <pc:sldMk cId="3099033656" sldId="292"/>
            <ac:spMk id="3" creationId="{20E21F3E-F74F-424D-BF46-585144DF7EFA}"/>
          </ac:spMkLst>
        </pc:spChg>
        <pc:spChg chg="del">
          <ac:chgData name="Jimmy Guiu" userId="1e9a7464-4667-4efc-831b-a7813f71e636" providerId="ADAL" clId="{E920D749-9F52-408C-AB5C-C84F7CD660FE}" dt="2021-11-08T12:30:32.903" v="4986" actId="931"/>
          <ac:spMkLst>
            <pc:docMk/>
            <pc:sldMk cId="3099033656" sldId="292"/>
            <ac:spMk id="4" creationId="{6F0F3AE1-C801-4C9D-BED3-6F7224EE8805}"/>
          </ac:spMkLst>
        </pc:spChg>
        <pc:spChg chg="mod">
          <ac:chgData name="Jimmy Guiu" userId="1e9a7464-4667-4efc-831b-a7813f71e636" providerId="ADAL" clId="{E920D749-9F52-408C-AB5C-C84F7CD660FE}" dt="2021-11-08T12:30:46.553" v="4989"/>
          <ac:spMkLst>
            <pc:docMk/>
            <pc:sldMk cId="3099033656" sldId="292"/>
            <ac:spMk id="5" creationId="{42DBC20F-EE6F-4A43-998D-D694B2913CFD}"/>
          </ac:spMkLst>
        </pc:spChg>
        <pc:picChg chg="add mod">
          <ac:chgData name="Jimmy Guiu" userId="1e9a7464-4667-4efc-831b-a7813f71e636" providerId="ADAL" clId="{E920D749-9F52-408C-AB5C-C84F7CD660FE}" dt="2021-11-08T12:30:34.401" v="4987" actId="27614"/>
          <ac:picMkLst>
            <pc:docMk/>
            <pc:sldMk cId="3099033656" sldId="292"/>
            <ac:picMk id="7" creationId="{22F9BCA5-92EC-44FC-A812-9F7C9566AE2B}"/>
          </ac:picMkLst>
        </pc:picChg>
      </pc:sldChg>
      <pc:sldChg chg="addSp delSp modSp new mod">
        <pc:chgData name="Jimmy Guiu" userId="1e9a7464-4667-4efc-831b-a7813f71e636" providerId="ADAL" clId="{E920D749-9F52-408C-AB5C-C84F7CD660FE}" dt="2021-11-08T13:03:10.879" v="5572" actId="14100"/>
        <pc:sldMkLst>
          <pc:docMk/>
          <pc:sldMk cId="334194796" sldId="293"/>
        </pc:sldMkLst>
        <pc:spChg chg="mod">
          <ac:chgData name="Jimmy Guiu" userId="1e9a7464-4667-4efc-831b-a7813f71e636" providerId="ADAL" clId="{E920D749-9F52-408C-AB5C-C84F7CD660FE}" dt="2021-11-08T12:32:14.835" v="5047" actId="20577"/>
          <ac:spMkLst>
            <pc:docMk/>
            <pc:sldMk cId="334194796" sldId="293"/>
            <ac:spMk id="2" creationId="{65B438F0-E2FB-41BD-A427-129DAB80397E}"/>
          </ac:spMkLst>
        </pc:spChg>
        <pc:spChg chg="mod">
          <ac:chgData name="Jimmy Guiu" userId="1e9a7464-4667-4efc-831b-a7813f71e636" providerId="ADAL" clId="{E920D749-9F52-408C-AB5C-C84F7CD660FE}" dt="2021-11-08T13:03:10.879" v="5572" actId="14100"/>
          <ac:spMkLst>
            <pc:docMk/>
            <pc:sldMk cId="334194796" sldId="293"/>
            <ac:spMk id="3" creationId="{974F664C-86C2-4668-A689-ABA4A81634EA}"/>
          </ac:spMkLst>
        </pc:spChg>
        <pc:spChg chg="add del">
          <ac:chgData name="Jimmy Guiu" userId="1e9a7464-4667-4efc-831b-a7813f71e636" providerId="ADAL" clId="{E920D749-9F52-408C-AB5C-C84F7CD660FE}" dt="2021-11-08T12:31:37.511" v="5003" actId="931"/>
          <ac:spMkLst>
            <pc:docMk/>
            <pc:sldMk cId="334194796" sldId="293"/>
            <ac:spMk id="4" creationId="{DD56C338-E3AD-495C-BE61-D2CB2D5EA872}"/>
          </ac:spMkLst>
        </pc:spChg>
        <pc:spChg chg="mod">
          <ac:chgData name="Jimmy Guiu" userId="1e9a7464-4667-4efc-831b-a7813f71e636" providerId="ADAL" clId="{E920D749-9F52-408C-AB5C-C84F7CD660FE}" dt="2021-11-08T12:31:43.106" v="5006"/>
          <ac:spMkLst>
            <pc:docMk/>
            <pc:sldMk cId="334194796" sldId="293"/>
            <ac:spMk id="5" creationId="{FB6DF633-451E-45BC-8C82-CC80B6CCBA63}"/>
          </ac:spMkLst>
        </pc:spChg>
        <pc:spChg chg="add del mod">
          <ac:chgData name="Jimmy Guiu" userId="1e9a7464-4667-4efc-831b-a7813f71e636" providerId="ADAL" clId="{E920D749-9F52-408C-AB5C-C84F7CD660FE}" dt="2021-11-08T12:34:28.056" v="5086" actId="21"/>
          <ac:spMkLst>
            <pc:docMk/>
            <pc:sldMk cId="334194796" sldId="293"/>
            <ac:spMk id="10" creationId="{3B7D584B-4F75-4881-B68B-9DD17C7D6DE4}"/>
          </ac:spMkLst>
        </pc:spChg>
        <pc:spChg chg="add del mod">
          <ac:chgData name="Jimmy Guiu" userId="1e9a7464-4667-4efc-831b-a7813f71e636" providerId="ADAL" clId="{E920D749-9F52-408C-AB5C-C84F7CD660FE}" dt="2021-11-08T12:59:20.591" v="5558"/>
          <ac:spMkLst>
            <pc:docMk/>
            <pc:sldMk cId="334194796" sldId="293"/>
            <ac:spMk id="11" creationId="{0FCD4472-9886-4B3C-AE40-672238ADECFD}"/>
          </ac:spMkLst>
        </pc:spChg>
        <pc:picChg chg="add del mod">
          <ac:chgData name="Jimmy Guiu" userId="1e9a7464-4667-4efc-831b-a7813f71e636" providerId="ADAL" clId="{E920D749-9F52-408C-AB5C-C84F7CD660FE}" dt="2021-11-08T12:31:35.221" v="5002" actId="931"/>
          <ac:picMkLst>
            <pc:docMk/>
            <pc:sldMk cId="334194796" sldId="293"/>
            <ac:picMk id="7" creationId="{580161E6-1D1C-479E-83F3-F7728F9B477D}"/>
          </ac:picMkLst>
        </pc:picChg>
        <pc:picChg chg="add mod">
          <ac:chgData name="Jimmy Guiu" userId="1e9a7464-4667-4efc-831b-a7813f71e636" providerId="ADAL" clId="{E920D749-9F52-408C-AB5C-C84F7CD660FE}" dt="2021-11-08T12:31:38.075" v="5005" actId="962"/>
          <ac:picMkLst>
            <pc:docMk/>
            <pc:sldMk cId="334194796" sldId="293"/>
            <ac:picMk id="9" creationId="{63F7BA14-B389-4F57-94D9-4561589C1C4B}"/>
          </ac:picMkLst>
        </pc:picChg>
      </pc:sldChg>
      <pc:sldChg chg="addSp delSp modSp new mod">
        <pc:chgData name="Jimmy Guiu" userId="1e9a7464-4667-4efc-831b-a7813f71e636" providerId="ADAL" clId="{E920D749-9F52-408C-AB5C-C84F7CD660FE}" dt="2021-11-08T12:54:47.205" v="5493" actId="20577"/>
        <pc:sldMkLst>
          <pc:docMk/>
          <pc:sldMk cId="2208752222" sldId="294"/>
        </pc:sldMkLst>
        <pc:spChg chg="mod">
          <ac:chgData name="Jimmy Guiu" userId="1e9a7464-4667-4efc-831b-a7813f71e636" providerId="ADAL" clId="{E920D749-9F52-408C-AB5C-C84F7CD660FE}" dt="2021-11-08T12:54:47.205" v="5493" actId="20577"/>
          <ac:spMkLst>
            <pc:docMk/>
            <pc:sldMk cId="2208752222" sldId="294"/>
            <ac:spMk id="2" creationId="{4813EFB4-5145-4615-8E49-E6E531554252}"/>
          </ac:spMkLst>
        </pc:spChg>
        <pc:spChg chg="add del mod">
          <ac:chgData name="Jimmy Guiu" userId="1e9a7464-4667-4efc-831b-a7813f71e636" providerId="ADAL" clId="{E920D749-9F52-408C-AB5C-C84F7CD660FE}" dt="2021-11-08T12:54:07.217" v="5481" actId="931"/>
          <ac:spMkLst>
            <pc:docMk/>
            <pc:sldMk cId="2208752222" sldId="294"/>
            <ac:spMk id="3" creationId="{4712D6D7-1B9E-41F5-8743-E4757194E4D0}"/>
          </ac:spMkLst>
        </pc:spChg>
        <pc:spChg chg="mod">
          <ac:chgData name="Jimmy Guiu" userId="1e9a7464-4667-4efc-831b-a7813f71e636" providerId="ADAL" clId="{E920D749-9F52-408C-AB5C-C84F7CD660FE}" dt="2021-11-08T12:51:14.573" v="5463"/>
          <ac:spMkLst>
            <pc:docMk/>
            <pc:sldMk cId="2208752222" sldId="294"/>
            <ac:spMk id="4" creationId="{3D14F33F-2419-42B3-9C41-FFCC0CA59EA8}"/>
          </ac:spMkLst>
        </pc:spChg>
        <pc:spChg chg="mod">
          <ac:chgData name="Jimmy Guiu" userId="1e9a7464-4667-4efc-831b-a7813f71e636" providerId="ADAL" clId="{E920D749-9F52-408C-AB5C-C84F7CD660FE}" dt="2021-11-08T12:50:33.150" v="5451"/>
          <ac:spMkLst>
            <pc:docMk/>
            <pc:sldMk cId="2208752222" sldId="294"/>
            <ac:spMk id="5" creationId="{983B4E91-A753-4E55-81B2-3CBB306F98FF}"/>
          </ac:spMkLst>
        </pc:spChg>
        <pc:spChg chg="del">
          <ac:chgData name="Jimmy Guiu" userId="1e9a7464-4667-4efc-831b-a7813f71e636" providerId="ADAL" clId="{E920D749-9F52-408C-AB5C-C84F7CD660FE}" dt="2021-11-08T12:50:15.738" v="5448" actId="931"/>
          <ac:spMkLst>
            <pc:docMk/>
            <pc:sldMk cId="2208752222" sldId="294"/>
            <ac:spMk id="6" creationId="{4C71E4B1-1DB3-4465-81C0-592D589E228E}"/>
          </ac:spMkLst>
        </pc:spChg>
        <pc:picChg chg="add mod">
          <ac:chgData name="Jimmy Guiu" userId="1e9a7464-4667-4efc-831b-a7813f71e636" providerId="ADAL" clId="{E920D749-9F52-408C-AB5C-C84F7CD660FE}" dt="2021-11-08T12:50:16.982" v="5450" actId="962"/>
          <ac:picMkLst>
            <pc:docMk/>
            <pc:sldMk cId="2208752222" sldId="294"/>
            <ac:picMk id="8" creationId="{D8DFF45B-F7EE-42E9-8F7F-A8EEBDBDE836}"/>
          </ac:picMkLst>
        </pc:picChg>
        <pc:picChg chg="add del mod">
          <ac:chgData name="Jimmy Guiu" userId="1e9a7464-4667-4efc-831b-a7813f71e636" providerId="ADAL" clId="{E920D749-9F52-408C-AB5C-C84F7CD660FE}" dt="2021-11-08T12:53:23.366" v="5471" actId="931"/>
          <ac:picMkLst>
            <pc:docMk/>
            <pc:sldMk cId="2208752222" sldId="294"/>
            <ac:picMk id="10" creationId="{8C93616C-F12A-4B89-8015-5408AB23500D}"/>
          </ac:picMkLst>
        </pc:picChg>
        <pc:picChg chg="add del mod">
          <ac:chgData name="Jimmy Guiu" userId="1e9a7464-4667-4efc-831b-a7813f71e636" providerId="ADAL" clId="{E920D749-9F52-408C-AB5C-C84F7CD660FE}" dt="2021-11-08T12:53:49.492" v="5479" actId="931"/>
          <ac:picMkLst>
            <pc:docMk/>
            <pc:sldMk cId="2208752222" sldId="294"/>
            <ac:picMk id="12" creationId="{2DE43493-4EAE-428B-8802-88401B56D506}"/>
          </ac:picMkLst>
        </pc:picChg>
        <pc:picChg chg="add mod">
          <ac:chgData name="Jimmy Guiu" userId="1e9a7464-4667-4efc-831b-a7813f71e636" providerId="ADAL" clId="{E920D749-9F52-408C-AB5C-C84F7CD660FE}" dt="2021-11-08T12:54:07.826" v="5483" actId="962"/>
          <ac:picMkLst>
            <pc:docMk/>
            <pc:sldMk cId="2208752222" sldId="294"/>
            <ac:picMk id="14" creationId="{B517F799-CFEA-49A4-9F4A-A588CDB09C20}"/>
          </ac:picMkLst>
        </pc:picChg>
      </pc:sldChg>
      <pc:sldChg chg="modSp add mod">
        <pc:chgData name="Jimmy Guiu" userId="1e9a7464-4667-4efc-831b-a7813f71e636" providerId="ADAL" clId="{E920D749-9F52-408C-AB5C-C84F7CD660FE}" dt="2021-11-08T12:54:43.660" v="5492" actId="20577"/>
        <pc:sldMkLst>
          <pc:docMk/>
          <pc:sldMk cId="3758158758" sldId="295"/>
        </pc:sldMkLst>
        <pc:spChg chg="mod">
          <ac:chgData name="Jimmy Guiu" userId="1e9a7464-4667-4efc-831b-a7813f71e636" providerId="ADAL" clId="{E920D749-9F52-408C-AB5C-C84F7CD660FE}" dt="2021-11-08T12:54:43.660" v="5492" actId="20577"/>
          <ac:spMkLst>
            <pc:docMk/>
            <pc:sldMk cId="3758158758" sldId="295"/>
            <ac:spMk id="2" creationId="{4813EFB4-5145-4615-8E49-E6E531554252}"/>
          </ac:spMkLst>
        </pc:spChg>
      </pc:sldChg>
      <pc:sldChg chg="modSp add mod">
        <pc:chgData name="Jimmy Guiu" userId="1e9a7464-4667-4efc-831b-a7813f71e636" providerId="ADAL" clId="{E920D749-9F52-408C-AB5C-C84F7CD660FE}" dt="2021-11-08T13:05:38.071" v="5575" actId="20577"/>
        <pc:sldMkLst>
          <pc:docMk/>
          <pc:sldMk cId="2847597013" sldId="296"/>
        </pc:sldMkLst>
        <pc:spChg chg="mod">
          <ac:chgData name="Jimmy Guiu" userId="1e9a7464-4667-4efc-831b-a7813f71e636" providerId="ADAL" clId="{E920D749-9F52-408C-AB5C-C84F7CD660FE}" dt="2021-11-08T13:05:38.071" v="5575" actId="20577"/>
          <ac:spMkLst>
            <pc:docMk/>
            <pc:sldMk cId="2847597013" sldId="296"/>
            <ac:spMk id="3" creationId="{20E21F3E-F74F-424D-BF46-585144DF7EFA}"/>
          </ac:spMkLst>
        </pc:spChg>
      </pc:sldChg>
      <pc:sldChg chg="add">
        <pc:chgData name="Jimmy Guiu" userId="1e9a7464-4667-4efc-831b-a7813f71e636" providerId="ADAL" clId="{E920D749-9F52-408C-AB5C-C84F7CD660FE}" dt="2021-11-08T13:05:30.443" v="5573" actId="2890"/>
        <pc:sldMkLst>
          <pc:docMk/>
          <pc:sldMk cId="3875012188" sldId="297"/>
        </pc:sldMkLst>
      </pc:sldChg>
      <pc:sldChg chg="addSp delSp modSp new add del mod">
        <pc:chgData name="Jimmy Guiu" userId="1e9a7464-4667-4efc-831b-a7813f71e636" providerId="ADAL" clId="{E920D749-9F52-408C-AB5C-C84F7CD660FE}" dt="2021-11-08T13:44:22.817" v="5681" actId="47"/>
        <pc:sldMkLst>
          <pc:docMk/>
          <pc:sldMk cId="3034934939" sldId="298"/>
        </pc:sldMkLst>
        <pc:spChg chg="mod">
          <ac:chgData name="Jimmy Guiu" userId="1e9a7464-4667-4efc-831b-a7813f71e636" providerId="ADAL" clId="{E920D749-9F52-408C-AB5C-C84F7CD660FE}" dt="2021-11-08T13:08:51.656" v="5645" actId="122"/>
          <ac:spMkLst>
            <pc:docMk/>
            <pc:sldMk cId="3034934939" sldId="298"/>
            <ac:spMk id="2" creationId="{1401586F-BFFA-41D8-A749-54A72B2B8693}"/>
          </ac:spMkLst>
        </pc:spChg>
        <pc:spChg chg="del">
          <ac:chgData name="Jimmy Guiu" userId="1e9a7464-4667-4efc-831b-a7813f71e636" providerId="ADAL" clId="{E920D749-9F52-408C-AB5C-C84F7CD660FE}" dt="2021-11-08T13:10:48.569" v="5646" actId="931"/>
          <ac:spMkLst>
            <pc:docMk/>
            <pc:sldMk cId="3034934939" sldId="298"/>
            <ac:spMk id="3" creationId="{07F8C50F-E5BF-472A-89EE-546A3D744794}"/>
          </ac:spMkLst>
        </pc:spChg>
        <pc:picChg chg="add mod modCrop">
          <ac:chgData name="Jimmy Guiu" userId="1e9a7464-4667-4efc-831b-a7813f71e636" providerId="ADAL" clId="{E920D749-9F52-408C-AB5C-C84F7CD660FE}" dt="2021-11-08T13:12:43.604" v="5663" actId="18131"/>
          <ac:picMkLst>
            <pc:docMk/>
            <pc:sldMk cId="3034934939" sldId="298"/>
            <ac:picMk id="5" creationId="{0F1E4275-B345-4F7F-B474-665E8D45246F}"/>
          </ac:picMkLst>
        </pc:picChg>
      </pc:sldChg>
      <pc:sldChg chg="addSp delSp modSp new del mod">
        <pc:chgData name="Jimmy Guiu" userId="1e9a7464-4667-4efc-831b-a7813f71e636" providerId="ADAL" clId="{E920D749-9F52-408C-AB5C-C84F7CD660FE}" dt="2021-11-08T13:15:46.750" v="5677" actId="47"/>
        <pc:sldMkLst>
          <pc:docMk/>
          <pc:sldMk cId="3912243714" sldId="299"/>
        </pc:sldMkLst>
        <pc:spChg chg="mod">
          <ac:chgData name="Jimmy Guiu" userId="1e9a7464-4667-4efc-831b-a7813f71e636" providerId="ADAL" clId="{E920D749-9F52-408C-AB5C-C84F7CD660FE}" dt="2021-11-08T13:15:41.595" v="5675" actId="962"/>
          <ac:spMkLst>
            <pc:docMk/>
            <pc:sldMk cId="3912243714" sldId="299"/>
            <ac:spMk id="3" creationId="{B71BB314-1791-4AA4-B9FF-F0332D0039CE}"/>
          </ac:spMkLst>
        </pc:spChg>
        <pc:spChg chg="del">
          <ac:chgData name="Jimmy Guiu" userId="1e9a7464-4667-4efc-831b-a7813f71e636" providerId="ADAL" clId="{E920D749-9F52-408C-AB5C-C84F7CD660FE}" dt="2021-11-08T13:13:20.283" v="5665" actId="931"/>
          <ac:spMkLst>
            <pc:docMk/>
            <pc:sldMk cId="3912243714" sldId="299"/>
            <ac:spMk id="4" creationId="{866F57FB-FEC1-4713-8C5F-95E29A5D51AC}"/>
          </ac:spMkLst>
        </pc:spChg>
        <pc:picChg chg="add mod">
          <ac:chgData name="Jimmy Guiu" userId="1e9a7464-4667-4efc-831b-a7813f71e636" providerId="ADAL" clId="{E920D749-9F52-408C-AB5C-C84F7CD660FE}" dt="2021-11-08T13:14:54.039" v="5668" actId="18654"/>
          <ac:picMkLst>
            <pc:docMk/>
            <pc:sldMk cId="3912243714" sldId="299"/>
            <ac:picMk id="6" creationId="{538F40A9-5212-438D-A4E3-26A8B8B9AA6E}"/>
          </ac:picMkLst>
        </pc:picChg>
      </pc:sldChg>
      <pc:sldChg chg="addSp delSp modSp new del mod">
        <pc:chgData name="Jimmy Guiu" userId="1e9a7464-4667-4efc-831b-a7813f71e636" providerId="ADAL" clId="{E920D749-9F52-408C-AB5C-C84F7CD660FE}" dt="2021-11-08T13:49:43.640" v="5710" actId="47"/>
        <pc:sldMkLst>
          <pc:docMk/>
          <pc:sldMk cId="885032653" sldId="300"/>
        </pc:sldMkLst>
        <pc:spChg chg="mod">
          <ac:chgData name="Jimmy Guiu" userId="1e9a7464-4667-4efc-831b-a7813f71e636" providerId="ADAL" clId="{E920D749-9F52-408C-AB5C-C84F7CD660FE}" dt="2021-11-08T13:15:51.744" v="5678" actId="20577"/>
          <ac:spMkLst>
            <pc:docMk/>
            <pc:sldMk cId="885032653" sldId="300"/>
            <ac:spMk id="2" creationId="{EB7B1803-D451-4BBF-96A9-ED44E9EE454E}"/>
          </ac:spMkLst>
        </pc:spChg>
        <pc:spChg chg="mod">
          <ac:chgData name="Jimmy Guiu" userId="1e9a7464-4667-4efc-831b-a7813f71e636" providerId="ADAL" clId="{E920D749-9F52-408C-AB5C-C84F7CD660FE}" dt="2021-11-08T13:15:44.319" v="5676"/>
          <ac:spMkLst>
            <pc:docMk/>
            <pc:sldMk cId="885032653" sldId="300"/>
            <ac:spMk id="3" creationId="{F1BCBA14-F177-4082-B98B-955CE1898A56}"/>
          </ac:spMkLst>
        </pc:spChg>
        <pc:spChg chg="del">
          <ac:chgData name="Jimmy Guiu" userId="1e9a7464-4667-4efc-831b-a7813f71e636" providerId="ADAL" clId="{E920D749-9F52-408C-AB5C-C84F7CD660FE}" dt="2021-11-08T13:15:39.674" v="5673" actId="931"/>
          <ac:spMkLst>
            <pc:docMk/>
            <pc:sldMk cId="885032653" sldId="300"/>
            <ac:spMk id="4" creationId="{65AF3817-4557-40F3-A790-CAE4B6882252}"/>
          </ac:spMkLst>
        </pc:spChg>
        <pc:picChg chg="add mod">
          <ac:chgData name="Jimmy Guiu" userId="1e9a7464-4667-4efc-831b-a7813f71e636" providerId="ADAL" clId="{E920D749-9F52-408C-AB5C-C84F7CD660FE}" dt="2021-11-08T13:47:52.054" v="5687" actId="14100"/>
          <ac:picMkLst>
            <pc:docMk/>
            <pc:sldMk cId="885032653" sldId="300"/>
            <ac:picMk id="6" creationId="{F97B22F2-DF53-4116-B557-BB5A96A9A436}"/>
          </ac:picMkLst>
        </pc:picChg>
      </pc:sldChg>
      <pc:sldChg chg="new del">
        <pc:chgData name="Jimmy Guiu" userId="1e9a7464-4667-4efc-831b-a7813f71e636" providerId="ADAL" clId="{E920D749-9F52-408C-AB5C-C84F7CD660FE}" dt="2021-11-08T13:45:03.071" v="5683" actId="47"/>
        <pc:sldMkLst>
          <pc:docMk/>
          <pc:sldMk cId="2047910343" sldId="301"/>
        </pc:sldMkLst>
      </pc:sldChg>
      <pc:sldChg chg="addSp delSp modSp new mod">
        <pc:chgData name="Jimmy Guiu" userId="1e9a7464-4667-4efc-831b-a7813f71e636" providerId="ADAL" clId="{E920D749-9F52-408C-AB5C-C84F7CD660FE}" dt="2021-11-08T14:46:10.390" v="5999" actId="255"/>
        <pc:sldMkLst>
          <pc:docMk/>
          <pc:sldMk cId="2597822062" sldId="301"/>
        </pc:sldMkLst>
        <pc:spChg chg="del">
          <ac:chgData name="Jimmy Guiu" userId="1e9a7464-4667-4efc-831b-a7813f71e636" providerId="ADAL" clId="{E920D749-9F52-408C-AB5C-C84F7CD660FE}" dt="2021-11-08T13:49:05.563" v="5703" actId="478"/>
          <ac:spMkLst>
            <pc:docMk/>
            <pc:sldMk cId="2597822062" sldId="301"/>
            <ac:spMk id="2" creationId="{54319068-7F40-49FB-8181-B583C9E57028}"/>
          </ac:spMkLst>
        </pc:spChg>
        <pc:spChg chg="mod">
          <ac:chgData name="Jimmy Guiu" userId="1e9a7464-4667-4efc-831b-a7813f71e636" providerId="ADAL" clId="{E920D749-9F52-408C-AB5C-C84F7CD660FE}" dt="2021-11-08T14:46:10.390" v="5999" actId="255"/>
          <ac:spMkLst>
            <pc:docMk/>
            <pc:sldMk cId="2597822062" sldId="301"/>
            <ac:spMk id="3" creationId="{804A8262-288B-4BE6-9A4F-4DEB7DCA3133}"/>
          </ac:spMkLst>
        </pc:spChg>
        <pc:spChg chg="add del">
          <ac:chgData name="Jimmy Guiu" userId="1e9a7464-4667-4efc-831b-a7813f71e636" providerId="ADAL" clId="{E920D749-9F52-408C-AB5C-C84F7CD660FE}" dt="2021-11-08T13:48:37.840" v="5694" actId="931"/>
          <ac:spMkLst>
            <pc:docMk/>
            <pc:sldMk cId="2597822062" sldId="301"/>
            <ac:spMk id="4" creationId="{2CAB8F97-9EFE-4345-9711-28B3C063CCB7}"/>
          </ac:spMkLst>
        </pc:spChg>
        <pc:spChg chg="add del mod">
          <ac:chgData name="Jimmy Guiu" userId="1e9a7464-4667-4efc-831b-a7813f71e636" providerId="ADAL" clId="{E920D749-9F52-408C-AB5C-C84F7CD660FE}" dt="2021-11-08T13:49:28.206" v="5707" actId="21"/>
          <ac:spMkLst>
            <pc:docMk/>
            <pc:sldMk cId="2597822062" sldId="301"/>
            <ac:spMk id="9" creationId="{D70C4AAD-9A1A-44DD-A126-648154B2B06D}"/>
          </ac:spMkLst>
        </pc:spChg>
        <pc:picChg chg="add del mod">
          <ac:chgData name="Jimmy Guiu" userId="1e9a7464-4667-4efc-831b-a7813f71e636" providerId="ADAL" clId="{E920D749-9F52-408C-AB5C-C84F7CD660FE}" dt="2021-11-08T13:48:35.420" v="5693" actId="931"/>
          <ac:picMkLst>
            <pc:docMk/>
            <pc:sldMk cId="2597822062" sldId="301"/>
            <ac:picMk id="6" creationId="{1AFE1E4A-C62E-4974-9E1E-ACB69D3C5FFD}"/>
          </ac:picMkLst>
        </pc:picChg>
        <pc:picChg chg="add mod modCrop">
          <ac:chgData name="Jimmy Guiu" userId="1e9a7464-4667-4efc-831b-a7813f71e636" providerId="ADAL" clId="{E920D749-9F52-408C-AB5C-C84F7CD660FE}" dt="2021-11-08T13:51:39.515" v="5711" actId="14826"/>
          <ac:picMkLst>
            <pc:docMk/>
            <pc:sldMk cId="2597822062" sldId="301"/>
            <ac:picMk id="8" creationId="{4BAD2973-CA82-44E0-9633-B50B2E7E0578}"/>
          </ac:picMkLst>
        </pc:picChg>
      </pc:sldChg>
      <pc:sldChg chg="modSp new del mod">
        <pc:chgData name="Jimmy Guiu" userId="1e9a7464-4667-4efc-831b-a7813f71e636" providerId="ADAL" clId="{E920D749-9F52-408C-AB5C-C84F7CD660FE}" dt="2021-11-08T16:46:21.081" v="7857" actId="47"/>
        <pc:sldMkLst>
          <pc:docMk/>
          <pc:sldMk cId="222820678" sldId="302"/>
        </pc:sldMkLst>
        <pc:spChg chg="mod">
          <ac:chgData name="Jimmy Guiu" userId="1e9a7464-4667-4efc-831b-a7813f71e636" providerId="ADAL" clId="{E920D749-9F52-408C-AB5C-C84F7CD660FE}" dt="2021-11-08T16:45:08.764" v="7806" actId="6549"/>
          <ac:spMkLst>
            <pc:docMk/>
            <pc:sldMk cId="222820678" sldId="302"/>
            <ac:spMk id="2" creationId="{C2D84606-5FD0-40E1-9D1C-FE452CF969A7}"/>
          </ac:spMkLst>
        </pc:spChg>
        <pc:spChg chg="mod">
          <ac:chgData name="Jimmy Guiu" userId="1e9a7464-4667-4efc-831b-a7813f71e636" providerId="ADAL" clId="{E920D749-9F52-408C-AB5C-C84F7CD660FE}" dt="2021-11-08T16:44:58.460" v="7802" actId="20577"/>
          <ac:spMkLst>
            <pc:docMk/>
            <pc:sldMk cId="222820678" sldId="302"/>
            <ac:spMk id="3" creationId="{064F21AE-999B-4C5C-BEAE-5D3F039B8EA1}"/>
          </ac:spMkLst>
        </pc:spChg>
      </pc:sldChg>
      <pc:sldChg chg="new del">
        <pc:chgData name="Jimmy Guiu" userId="1e9a7464-4667-4efc-831b-a7813f71e636" providerId="ADAL" clId="{E920D749-9F52-408C-AB5C-C84F7CD660FE}" dt="2021-11-08T14:37:05.780" v="5872" actId="47"/>
        <pc:sldMkLst>
          <pc:docMk/>
          <pc:sldMk cId="3496578949" sldId="303"/>
        </pc:sldMkLst>
      </pc:sldChg>
      <pc:sldChg chg="addSp delSp modSp new mod">
        <pc:chgData name="Jimmy Guiu" userId="1e9a7464-4667-4efc-831b-a7813f71e636" providerId="ADAL" clId="{E920D749-9F52-408C-AB5C-C84F7CD660FE}" dt="2021-11-08T14:47:22.452" v="6012" actId="1076"/>
        <pc:sldMkLst>
          <pc:docMk/>
          <pc:sldMk cId="2110738810" sldId="304"/>
        </pc:sldMkLst>
        <pc:spChg chg="add mod">
          <ac:chgData name="Jimmy Guiu" userId="1e9a7464-4667-4efc-831b-a7813f71e636" providerId="ADAL" clId="{E920D749-9F52-408C-AB5C-C84F7CD660FE}" dt="2021-11-08T14:47:00.309" v="6007" actId="164"/>
          <ac:spMkLst>
            <pc:docMk/>
            <pc:sldMk cId="2110738810" sldId="304"/>
            <ac:spMk id="10" creationId="{B04F5A68-818F-4D9B-A801-B723D9DAFE69}"/>
          </ac:spMkLst>
        </pc:spChg>
        <pc:spChg chg="add mod">
          <ac:chgData name="Jimmy Guiu" userId="1e9a7464-4667-4efc-831b-a7813f71e636" providerId="ADAL" clId="{E920D749-9F52-408C-AB5C-C84F7CD660FE}" dt="2021-11-08T14:47:00.309" v="6007" actId="164"/>
          <ac:spMkLst>
            <pc:docMk/>
            <pc:sldMk cId="2110738810" sldId="304"/>
            <ac:spMk id="11" creationId="{4EA3AD8C-1292-4D93-9CB9-1D8201890D8F}"/>
          </ac:spMkLst>
        </pc:spChg>
        <pc:spChg chg="add mod">
          <ac:chgData name="Jimmy Guiu" userId="1e9a7464-4667-4efc-831b-a7813f71e636" providerId="ADAL" clId="{E920D749-9F52-408C-AB5C-C84F7CD660FE}" dt="2021-11-08T14:47:00.309" v="6007" actId="164"/>
          <ac:spMkLst>
            <pc:docMk/>
            <pc:sldMk cId="2110738810" sldId="304"/>
            <ac:spMk id="12" creationId="{99A0C050-548B-4918-AC24-565DCEC4FBA7}"/>
          </ac:spMkLst>
        </pc:spChg>
        <pc:spChg chg="add mod">
          <ac:chgData name="Jimmy Guiu" userId="1e9a7464-4667-4efc-831b-a7813f71e636" providerId="ADAL" clId="{E920D749-9F52-408C-AB5C-C84F7CD660FE}" dt="2021-11-08T14:47:00.309" v="6007" actId="164"/>
          <ac:spMkLst>
            <pc:docMk/>
            <pc:sldMk cId="2110738810" sldId="304"/>
            <ac:spMk id="13" creationId="{8FACC243-2C4F-407C-B757-37579636BBA6}"/>
          </ac:spMkLst>
        </pc:spChg>
        <pc:spChg chg="add del mod">
          <ac:chgData name="Jimmy Guiu" userId="1e9a7464-4667-4efc-831b-a7813f71e636" providerId="ADAL" clId="{E920D749-9F52-408C-AB5C-C84F7CD660FE}" dt="2021-11-08T14:42:30.654" v="5960" actId="478"/>
          <ac:spMkLst>
            <pc:docMk/>
            <pc:sldMk cId="2110738810" sldId="304"/>
            <ac:spMk id="14" creationId="{2C8855E4-8089-4525-ACA7-84770DD50FC8}"/>
          </ac:spMkLst>
        </pc:spChg>
        <pc:grpChg chg="add mod">
          <ac:chgData name="Jimmy Guiu" userId="1e9a7464-4667-4efc-831b-a7813f71e636" providerId="ADAL" clId="{E920D749-9F52-408C-AB5C-C84F7CD660FE}" dt="2021-11-08T14:47:22.452" v="6012" actId="1076"/>
          <ac:grpSpMkLst>
            <pc:docMk/>
            <pc:sldMk cId="2110738810" sldId="304"/>
            <ac:grpSpMk id="15" creationId="{F86132F1-B873-47B0-B4C2-21707213DF33}"/>
          </ac:grpSpMkLst>
        </pc:grpChg>
        <pc:picChg chg="add mod">
          <ac:chgData name="Jimmy Guiu" userId="1e9a7464-4667-4efc-831b-a7813f71e636" providerId="ADAL" clId="{E920D749-9F52-408C-AB5C-C84F7CD660FE}" dt="2021-11-08T14:47:00.309" v="6007" actId="164"/>
          <ac:picMkLst>
            <pc:docMk/>
            <pc:sldMk cId="2110738810" sldId="304"/>
            <ac:picMk id="3" creationId="{DA647D64-8318-42A7-976A-210AE4A4D34C}"/>
          </ac:picMkLst>
        </pc:picChg>
        <pc:picChg chg="add mod">
          <ac:chgData name="Jimmy Guiu" userId="1e9a7464-4667-4efc-831b-a7813f71e636" providerId="ADAL" clId="{E920D749-9F52-408C-AB5C-C84F7CD660FE}" dt="2021-11-08T14:47:00.309" v="6007" actId="164"/>
          <ac:picMkLst>
            <pc:docMk/>
            <pc:sldMk cId="2110738810" sldId="304"/>
            <ac:picMk id="5" creationId="{86871D9A-CDCB-4226-84CF-B755D57E9F63}"/>
          </ac:picMkLst>
        </pc:picChg>
        <pc:picChg chg="add mod">
          <ac:chgData name="Jimmy Guiu" userId="1e9a7464-4667-4efc-831b-a7813f71e636" providerId="ADAL" clId="{E920D749-9F52-408C-AB5C-C84F7CD660FE}" dt="2021-11-08T14:47:00.309" v="6007" actId="164"/>
          <ac:picMkLst>
            <pc:docMk/>
            <pc:sldMk cId="2110738810" sldId="304"/>
            <ac:picMk id="7" creationId="{C9B59EDF-384F-4212-957A-516EF6409E33}"/>
          </ac:picMkLst>
        </pc:picChg>
        <pc:picChg chg="add mod">
          <ac:chgData name="Jimmy Guiu" userId="1e9a7464-4667-4efc-831b-a7813f71e636" providerId="ADAL" clId="{E920D749-9F52-408C-AB5C-C84F7CD660FE}" dt="2021-11-08T14:47:00.309" v="6007" actId="164"/>
          <ac:picMkLst>
            <pc:docMk/>
            <pc:sldMk cId="2110738810" sldId="304"/>
            <ac:picMk id="9" creationId="{082891A6-2BEE-45F6-A0FF-C1B9A1D0C69C}"/>
          </ac:picMkLst>
        </pc:picChg>
      </pc:sldChg>
      <pc:sldChg chg="modSp new mod">
        <pc:chgData name="Jimmy Guiu" userId="1e9a7464-4667-4efc-831b-a7813f71e636" providerId="ADAL" clId="{E920D749-9F52-408C-AB5C-C84F7CD660FE}" dt="2021-11-08T15:46:16.978" v="6684" actId="20577"/>
        <pc:sldMkLst>
          <pc:docMk/>
          <pc:sldMk cId="1060359444" sldId="305"/>
        </pc:sldMkLst>
        <pc:spChg chg="mod">
          <ac:chgData name="Jimmy Guiu" userId="1e9a7464-4667-4efc-831b-a7813f71e636" providerId="ADAL" clId="{E920D749-9F52-408C-AB5C-C84F7CD660FE}" dt="2021-11-08T14:58:41.478" v="6067"/>
          <ac:spMkLst>
            <pc:docMk/>
            <pc:sldMk cId="1060359444" sldId="305"/>
            <ac:spMk id="2" creationId="{B4592F98-D322-4582-97B3-A806DE7B7AD1}"/>
          </ac:spMkLst>
        </pc:spChg>
        <pc:spChg chg="mod">
          <ac:chgData name="Jimmy Guiu" userId="1e9a7464-4667-4efc-831b-a7813f71e636" providerId="ADAL" clId="{E920D749-9F52-408C-AB5C-C84F7CD660FE}" dt="2021-11-08T15:46:16.978" v="6684" actId="20577"/>
          <ac:spMkLst>
            <pc:docMk/>
            <pc:sldMk cId="1060359444" sldId="305"/>
            <ac:spMk id="4" creationId="{BC4884CE-A119-4C8C-996A-941168801667}"/>
          </ac:spMkLst>
        </pc:spChg>
      </pc:sldChg>
      <pc:sldChg chg="new del">
        <pc:chgData name="Jimmy Guiu" userId="1e9a7464-4667-4efc-831b-a7813f71e636" providerId="ADAL" clId="{E920D749-9F52-408C-AB5C-C84F7CD660FE}" dt="2021-11-08T15:06:35.265" v="6148" actId="47"/>
        <pc:sldMkLst>
          <pc:docMk/>
          <pc:sldMk cId="3530556213" sldId="306"/>
        </pc:sldMkLst>
      </pc:sldChg>
      <pc:sldChg chg="modSp new del mod">
        <pc:chgData name="Jimmy Guiu" userId="1e9a7464-4667-4efc-831b-a7813f71e636" providerId="ADAL" clId="{E920D749-9F52-408C-AB5C-C84F7CD660FE}" dt="2021-11-08T15:07:28.499" v="6183" actId="47"/>
        <pc:sldMkLst>
          <pc:docMk/>
          <pc:sldMk cId="1807015024" sldId="307"/>
        </pc:sldMkLst>
        <pc:spChg chg="mod">
          <ac:chgData name="Jimmy Guiu" userId="1e9a7464-4667-4efc-831b-a7813f71e636" providerId="ADAL" clId="{E920D749-9F52-408C-AB5C-C84F7CD660FE}" dt="2021-11-08T15:06:44.494" v="6159" actId="20577"/>
          <ac:spMkLst>
            <pc:docMk/>
            <pc:sldMk cId="1807015024" sldId="307"/>
            <ac:spMk id="3" creationId="{A312E7DD-034E-470D-B0E0-A516DBA446F5}"/>
          </ac:spMkLst>
        </pc:spChg>
      </pc:sldChg>
      <pc:sldChg chg="modSp new mod">
        <pc:chgData name="Jimmy Guiu" userId="1e9a7464-4667-4efc-831b-a7813f71e636" providerId="ADAL" clId="{E920D749-9F52-408C-AB5C-C84F7CD660FE}" dt="2021-11-08T16:44:17.486" v="7796" actId="6549"/>
        <pc:sldMkLst>
          <pc:docMk/>
          <pc:sldMk cId="4173822082" sldId="308"/>
        </pc:sldMkLst>
        <pc:spChg chg="mod">
          <ac:chgData name="Jimmy Guiu" userId="1e9a7464-4667-4efc-831b-a7813f71e636" providerId="ADAL" clId="{E920D749-9F52-408C-AB5C-C84F7CD660FE}" dt="2021-11-08T16:44:04.275" v="7791" actId="6549"/>
          <ac:spMkLst>
            <pc:docMk/>
            <pc:sldMk cId="4173822082" sldId="308"/>
            <ac:spMk id="2" creationId="{A3311F42-3CCB-40A6-960C-A6FE26958CDC}"/>
          </ac:spMkLst>
        </pc:spChg>
        <pc:spChg chg="mod">
          <ac:chgData name="Jimmy Guiu" userId="1e9a7464-4667-4efc-831b-a7813f71e636" providerId="ADAL" clId="{E920D749-9F52-408C-AB5C-C84F7CD660FE}" dt="2021-11-08T15:45:45.310" v="6636" actId="790"/>
          <ac:spMkLst>
            <pc:docMk/>
            <pc:sldMk cId="4173822082" sldId="308"/>
            <ac:spMk id="3" creationId="{FE4AC24D-6EBE-443D-8C29-43C2B7E4477C}"/>
          </ac:spMkLst>
        </pc:spChg>
        <pc:spChg chg="mod">
          <ac:chgData name="Jimmy Guiu" userId="1e9a7464-4667-4efc-831b-a7813f71e636" providerId="ADAL" clId="{E920D749-9F52-408C-AB5C-C84F7CD660FE}" dt="2021-11-08T15:17:22.730" v="6378" actId="403"/>
          <ac:spMkLst>
            <pc:docMk/>
            <pc:sldMk cId="4173822082" sldId="308"/>
            <ac:spMk id="4" creationId="{558BFF4B-EAD2-4FE5-9821-3EBB6142C73F}"/>
          </ac:spMkLst>
        </pc:spChg>
        <pc:spChg chg="mod">
          <ac:chgData name="Jimmy Guiu" userId="1e9a7464-4667-4efc-831b-a7813f71e636" providerId="ADAL" clId="{E920D749-9F52-408C-AB5C-C84F7CD660FE}" dt="2021-11-08T16:44:17.486" v="7796" actId="6549"/>
          <ac:spMkLst>
            <pc:docMk/>
            <pc:sldMk cId="4173822082" sldId="308"/>
            <ac:spMk id="5" creationId="{BA0B92F1-F0CE-495C-904C-F5A1593DE632}"/>
          </ac:spMkLst>
        </pc:spChg>
      </pc:sldChg>
      <pc:sldChg chg="addSp delSp modSp new del mod">
        <pc:chgData name="Jimmy Guiu" userId="1e9a7464-4667-4efc-831b-a7813f71e636" providerId="ADAL" clId="{E920D749-9F52-408C-AB5C-C84F7CD660FE}" dt="2021-11-08T15:45:49.609" v="6637" actId="47"/>
        <pc:sldMkLst>
          <pc:docMk/>
          <pc:sldMk cId="2806434798" sldId="309"/>
        </pc:sldMkLst>
        <pc:spChg chg="mod">
          <ac:chgData name="Jimmy Guiu" userId="1e9a7464-4667-4efc-831b-a7813f71e636" providerId="ADAL" clId="{E920D749-9F52-408C-AB5C-C84F7CD660FE}" dt="2021-11-08T15:33:19.079" v="6551" actId="113"/>
          <ac:spMkLst>
            <pc:docMk/>
            <pc:sldMk cId="2806434798" sldId="309"/>
            <ac:spMk id="2" creationId="{3DBB94AC-EBDD-49B8-9DED-BE07621D0CC1}"/>
          </ac:spMkLst>
        </pc:spChg>
        <pc:spChg chg="mod">
          <ac:chgData name="Jimmy Guiu" userId="1e9a7464-4667-4efc-831b-a7813f71e636" providerId="ADAL" clId="{E920D749-9F52-408C-AB5C-C84F7CD660FE}" dt="2021-11-08T15:25:48.145" v="6441" actId="20577"/>
          <ac:spMkLst>
            <pc:docMk/>
            <pc:sldMk cId="2806434798" sldId="309"/>
            <ac:spMk id="3" creationId="{80D7009A-9DEA-4276-A5A9-9C72757FB254}"/>
          </ac:spMkLst>
        </pc:spChg>
        <pc:spChg chg="mod">
          <ac:chgData name="Jimmy Guiu" userId="1e9a7464-4667-4efc-831b-a7813f71e636" providerId="ADAL" clId="{E920D749-9F52-408C-AB5C-C84F7CD660FE}" dt="2021-11-08T15:27:53.446" v="6513"/>
          <ac:spMkLst>
            <pc:docMk/>
            <pc:sldMk cId="2806434798" sldId="309"/>
            <ac:spMk id="4" creationId="{942A2CF7-A678-4D56-AF89-3AAF50908096}"/>
          </ac:spMkLst>
        </pc:spChg>
        <pc:spChg chg="mod">
          <ac:chgData name="Jimmy Guiu" userId="1e9a7464-4667-4efc-831b-a7813f71e636" providerId="ADAL" clId="{E920D749-9F52-408C-AB5C-C84F7CD660FE}" dt="2021-11-08T15:27:45.181" v="6512"/>
          <ac:spMkLst>
            <pc:docMk/>
            <pc:sldMk cId="2806434798" sldId="309"/>
            <ac:spMk id="5" creationId="{41E75CC3-E585-45B6-ADB7-F26B3F5B0ED0}"/>
          </ac:spMkLst>
        </pc:spChg>
        <pc:spChg chg="add del">
          <ac:chgData name="Jimmy Guiu" userId="1e9a7464-4667-4efc-831b-a7813f71e636" providerId="ADAL" clId="{E920D749-9F52-408C-AB5C-C84F7CD660FE}" dt="2021-11-08T15:29:49.910" v="6535" actId="22"/>
          <ac:spMkLst>
            <pc:docMk/>
            <pc:sldMk cId="2806434798" sldId="309"/>
            <ac:spMk id="7" creationId="{39D73DE8-C16A-4D90-A6A5-A647DAC1B5A7}"/>
          </ac:spMkLst>
        </pc:spChg>
      </pc:sldChg>
      <pc:sldChg chg="addSp delSp modSp new del mod">
        <pc:chgData name="Jimmy Guiu" userId="1e9a7464-4667-4efc-831b-a7813f71e636" providerId="ADAL" clId="{E920D749-9F52-408C-AB5C-C84F7CD660FE}" dt="2021-11-08T15:45:49.609" v="6637" actId="47"/>
        <pc:sldMkLst>
          <pc:docMk/>
          <pc:sldMk cId="430855931" sldId="310"/>
        </pc:sldMkLst>
        <pc:spChg chg="mod">
          <ac:chgData name="Jimmy Guiu" userId="1e9a7464-4667-4efc-831b-a7813f71e636" providerId="ADAL" clId="{E920D749-9F52-408C-AB5C-C84F7CD660FE}" dt="2021-11-08T15:34:31.320" v="6557" actId="113"/>
          <ac:spMkLst>
            <pc:docMk/>
            <pc:sldMk cId="430855931" sldId="310"/>
            <ac:spMk id="2" creationId="{D1E9342B-99BB-4E0F-9CB4-9C6655299EC0}"/>
          </ac:spMkLst>
        </pc:spChg>
        <pc:spChg chg="mod">
          <ac:chgData name="Jimmy Guiu" userId="1e9a7464-4667-4efc-831b-a7813f71e636" providerId="ADAL" clId="{E920D749-9F52-408C-AB5C-C84F7CD660FE}" dt="2021-11-08T15:38:23.480" v="6594" actId="3064"/>
          <ac:spMkLst>
            <pc:docMk/>
            <pc:sldMk cId="430855931" sldId="310"/>
            <ac:spMk id="3" creationId="{7E82351E-D6E2-49CD-B7F3-0BF3007AB4B3}"/>
          </ac:spMkLst>
        </pc:spChg>
        <pc:spChg chg="mod">
          <ac:chgData name="Jimmy Guiu" userId="1e9a7464-4667-4efc-831b-a7813f71e636" providerId="ADAL" clId="{E920D749-9F52-408C-AB5C-C84F7CD660FE}" dt="2021-11-08T15:27:58.298" v="6519" actId="20577"/>
          <ac:spMkLst>
            <pc:docMk/>
            <pc:sldMk cId="430855931" sldId="310"/>
            <ac:spMk id="4" creationId="{FDC1CDB8-2969-49BD-BCA3-6888647134A1}"/>
          </ac:spMkLst>
        </pc:spChg>
        <pc:spChg chg="mod">
          <ac:chgData name="Jimmy Guiu" userId="1e9a7464-4667-4efc-831b-a7813f71e636" providerId="ADAL" clId="{E920D749-9F52-408C-AB5C-C84F7CD660FE}" dt="2021-11-08T15:27:37.716" v="6511" actId="20577"/>
          <ac:spMkLst>
            <pc:docMk/>
            <pc:sldMk cId="430855931" sldId="310"/>
            <ac:spMk id="5" creationId="{FAF2E6C9-8650-45A4-AC43-840DBA058BFD}"/>
          </ac:spMkLst>
        </pc:spChg>
        <pc:spChg chg="add del">
          <ac:chgData name="Jimmy Guiu" userId="1e9a7464-4667-4efc-831b-a7813f71e636" providerId="ADAL" clId="{E920D749-9F52-408C-AB5C-C84F7CD660FE}" dt="2021-11-08T15:38:24.224" v="6595" actId="478"/>
          <ac:spMkLst>
            <pc:docMk/>
            <pc:sldMk cId="430855931" sldId="310"/>
            <ac:spMk id="8" creationId="{BBF17BD0-BA3B-46E8-80C2-FADE3C8FE388}"/>
          </ac:spMkLst>
        </pc:spChg>
        <pc:graphicFrameChg chg="add del modGraphic">
          <ac:chgData name="Jimmy Guiu" userId="1e9a7464-4667-4efc-831b-a7813f71e636" providerId="ADAL" clId="{E920D749-9F52-408C-AB5C-C84F7CD660FE}" dt="2021-11-08T15:26:55.367" v="6478" actId="27309"/>
          <ac:graphicFrameMkLst>
            <pc:docMk/>
            <pc:sldMk cId="430855931" sldId="310"/>
            <ac:graphicFrameMk id="7" creationId="{08D089B8-B817-496F-B6E0-9B67B75A6A49}"/>
          </ac:graphicFrameMkLst>
        </pc:graphicFrameChg>
      </pc:sldChg>
      <pc:sldChg chg="modSp new del mod">
        <pc:chgData name="Jimmy Guiu" userId="1e9a7464-4667-4efc-831b-a7813f71e636" providerId="ADAL" clId="{E920D749-9F52-408C-AB5C-C84F7CD660FE}" dt="2021-11-08T15:45:49.609" v="6637" actId="47"/>
        <pc:sldMkLst>
          <pc:docMk/>
          <pc:sldMk cId="3311173969" sldId="311"/>
        </pc:sldMkLst>
        <pc:spChg chg="mod">
          <ac:chgData name="Jimmy Guiu" userId="1e9a7464-4667-4efc-831b-a7813f71e636" providerId="ADAL" clId="{E920D749-9F52-408C-AB5C-C84F7CD660FE}" dt="2021-11-08T15:33:27.992" v="6556" actId="113"/>
          <ac:spMkLst>
            <pc:docMk/>
            <pc:sldMk cId="3311173969" sldId="311"/>
            <ac:spMk id="2" creationId="{C9695463-8701-4E84-AADA-B50E28B18F43}"/>
          </ac:spMkLst>
        </pc:spChg>
        <pc:spChg chg="mod">
          <ac:chgData name="Jimmy Guiu" userId="1e9a7464-4667-4efc-831b-a7813f71e636" providerId="ADAL" clId="{E920D749-9F52-408C-AB5C-C84F7CD660FE}" dt="2021-11-08T15:34:52.952" v="6561" actId="20577"/>
          <ac:spMkLst>
            <pc:docMk/>
            <pc:sldMk cId="3311173969" sldId="311"/>
            <ac:spMk id="3" creationId="{70E542EC-6C80-42AB-A64A-B433879D17E4}"/>
          </ac:spMkLst>
        </pc:spChg>
        <pc:spChg chg="mod">
          <ac:chgData name="Jimmy Guiu" userId="1e9a7464-4667-4efc-831b-a7813f71e636" providerId="ADAL" clId="{E920D749-9F52-408C-AB5C-C84F7CD660FE}" dt="2021-11-08T15:28:00.715" v="6521" actId="20577"/>
          <ac:spMkLst>
            <pc:docMk/>
            <pc:sldMk cId="3311173969" sldId="311"/>
            <ac:spMk id="4" creationId="{2843BA62-D996-4EE6-8F55-BE5093FBCA59}"/>
          </ac:spMkLst>
        </pc:spChg>
        <pc:spChg chg="mod">
          <ac:chgData name="Jimmy Guiu" userId="1e9a7464-4667-4efc-831b-a7813f71e636" providerId="ADAL" clId="{E920D749-9F52-408C-AB5C-C84F7CD660FE}" dt="2021-11-08T15:26:28.962" v="6468" actId="20577"/>
          <ac:spMkLst>
            <pc:docMk/>
            <pc:sldMk cId="3311173969" sldId="311"/>
            <ac:spMk id="5" creationId="{B5B2C79A-D52F-426A-9FDE-D2D7AB3C1846}"/>
          </ac:spMkLst>
        </pc:spChg>
      </pc:sldChg>
      <pc:sldChg chg="addSp delSp modSp new mod">
        <pc:chgData name="Jimmy Guiu" userId="1e9a7464-4667-4efc-831b-a7813f71e636" providerId="ADAL" clId="{E920D749-9F52-408C-AB5C-C84F7CD660FE}" dt="2021-11-16T14:11:08.021" v="8112" actId="27614"/>
        <pc:sldMkLst>
          <pc:docMk/>
          <pc:sldMk cId="1458214931" sldId="312"/>
        </pc:sldMkLst>
        <pc:spChg chg="mod">
          <ac:chgData name="Jimmy Guiu" userId="1e9a7464-4667-4efc-831b-a7813f71e636" providerId="ADAL" clId="{E920D749-9F52-408C-AB5C-C84F7CD660FE}" dt="2021-11-08T15:40:07.959" v="6604" actId="3064"/>
          <ac:spMkLst>
            <pc:docMk/>
            <pc:sldMk cId="1458214931" sldId="312"/>
            <ac:spMk id="2" creationId="{CDCF2118-9149-4A8B-92F9-743F922210EF}"/>
          </ac:spMkLst>
        </pc:spChg>
        <pc:spChg chg="del">
          <ac:chgData name="Jimmy Guiu" userId="1e9a7464-4667-4efc-831b-a7813f71e636" providerId="ADAL" clId="{E920D749-9F52-408C-AB5C-C84F7CD660FE}" dt="2021-11-08T15:40:16.693" v="6605" actId="931"/>
          <ac:spMkLst>
            <pc:docMk/>
            <pc:sldMk cId="1458214931" sldId="312"/>
            <ac:spMk id="3" creationId="{FE239D1C-C32B-4B59-864F-5AA7125F59B3}"/>
          </ac:spMkLst>
        </pc:spChg>
        <pc:spChg chg="add mod">
          <ac:chgData name="Jimmy Guiu" userId="1e9a7464-4667-4efc-831b-a7813f71e636" providerId="ADAL" clId="{E920D749-9F52-408C-AB5C-C84F7CD660FE}" dt="2021-11-08T15:39:43.062" v="6600"/>
          <ac:spMkLst>
            <pc:docMk/>
            <pc:sldMk cId="1458214931" sldId="312"/>
            <ac:spMk id="6" creationId="{2028B8EB-7F62-4149-8215-23563F6F0BA1}"/>
          </ac:spMkLst>
        </pc:spChg>
        <pc:spChg chg="add mod">
          <ac:chgData name="Jimmy Guiu" userId="1e9a7464-4667-4efc-831b-a7813f71e636" providerId="ADAL" clId="{E920D749-9F52-408C-AB5C-C84F7CD660FE}" dt="2021-11-08T15:39:43.062" v="6600"/>
          <ac:spMkLst>
            <pc:docMk/>
            <pc:sldMk cId="1458214931" sldId="312"/>
            <ac:spMk id="7" creationId="{E039F348-A5B6-4400-95E0-29B2CB5574CD}"/>
          </ac:spMkLst>
        </pc:spChg>
        <pc:spChg chg="add mod">
          <ac:chgData name="Jimmy Guiu" userId="1e9a7464-4667-4efc-831b-a7813f71e636" providerId="ADAL" clId="{E920D749-9F52-408C-AB5C-C84F7CD660FE}" dt="2021-11-08T15:39:43.062" v="6600"/>
          <ac:spMkLst>
            <pc:docMk/>
            <pc:sldMk cId="1458214931" sldId="312"/>
            <ac:spMk id="8" creationId="{2C51CB00-35CF-461F-BDA4-20412124375F}"/>
          </ac:spMkLst>
        </pc:spChg>
        <pc:spChg chg="add del mod">
          <ac:chgData name="Jimmy Guiu" userId="1e9a7464-4667-4efc-831b-a7813f71e636" providerId="ADAL" clId="{E920D749-9F52-408C-AB5C-C84F7CD660FE}" dt="2021-11-16T14:11:06.076" v="8111" actId="931"/>
          <ac:spMkLst>
            <pc:docMk/>
            <pc:sldMk cId="1458214931" sldId="312"/>
            <ac:spMk id="10" creationId="{C4CAF5BE-E305-4D12-97FF-4E9D721CE46F}"/>
          </ac:spMkLst>
        </pc:spChg>
        <pc:picChg chg="add mod">
          <ac:chgData name="Jimmy Guiu" userId="1e9a7464-4667-4efc-831b-a7813f71e636" providerId="ADAL" clId="{E920D749-9F52-408C-AB5C-C84F7CD660FE}" dt="2021-11-08T15:39:43.062" v="6600"/>
          <ac:picMkLst>
            <pc:docMk/>
            <pc:sldMk cId="1458214931" sldId="312"/>
            <ac:picMk id="4" creationId="{DE4EA713-9895-4E82-AA25-68B5F44AF385}"/>
          </ac:picMkLst>
        </pc:picChg>
        <pc:picChg chg="add mod">
          <ac:chgData name="Jimmy Guiu" userId="1e9a7464-4667-4efc-831b-a7813f71e636" providerId="ADAL" clId="{E920D749-9F52-408C-AB5C-C84F7CD660FE}" dt="2021-11-08T15:39:43.062" v="6600"/>
          <ac:picMkLst>
            <pc:docMk/>
            <pc:sldMk cId="1458214931" sldId="312"/>
            <ac:picMk id="5" creationId="{A60127EA-FFCB-430D-9FF1-063AD0AC4F5C}"/>
          </ac:picMkLst>
        </pc:picChg>
        <pc:picChg chg="add mod">
          <ac:chgData name="Jimmy Guiu" userId="1e9a7464-4667-4efc-831b-a7813f71e636" providerId="ADAL" clId="{E920D749-9F52-408C-AB5C-C84F7CD660FE}" dt="2021-11-08T15:39:43.062" v="6600"/>
          <ac:picMkLst>
            <pc:docMk/>
            <pc:sldMk cId="1458214931" sldId="312"/>
            <ac:picMk id="9" creationId="{6E78B833-2FBE-471F-9A87-202D622364CD}"/>
          </ac:picMkLst>
        </pc:picChg>
        <pc:picChg chg="add del mod">
          <ac:chgData name="Jimmy Guiu" userId="1e9a7464-4667-4efc-831b-a7813f71e636" providerId="ADAL" clId="{E920D749-9F52-408C-AB5C-C84F7CD660FE}" dt="2021-11-16T14:11:01.737" v="8110" actId="478"/>
          <ac:picMkLst>
            <pc:docMk/>
            <pc:sldMk cId="1458214931" sldId="312"/>
            <ac:picMk id="11" creationId="{E8AD5049-4F4F-411E-8F08-1AF25F59801C}"/>
          </ac:picMkLst>
        </pc:picChg>
        <pc:picChg chg="add mod">
          <ac:chgData name="Jimmy Guiu" userId="1e9a7464-4667-4efc-831b-a7813f71e636" providerId="ADAL" clId="{E920D749-9F52-408C-AB5C-C84F7CD660FE}" dt="2021-11-16T14:11:08.021" v="8112" actId="27614"/>
          <ac:picMkLst>
            <pc:docMk/>
            <pc:sldMk cId="1458214931" sldId="312"/>
            <ac:picMk id="13" creationId="{5B96EE16-0BD5-4FF9-B224-F026A0AB6AC6}"/>
          </ac:picMkLst>
        </pc:picChg>
      </pc:sldChg>
      <pc:sldChg chg="addSp delSp modSp new del mod">
        <pc:chgData name="Jimmy Guiu" userId="1e9a7464-4667-4efc-831b-a7813f71e636" providerId="ADAL" clId="{E920D749-9F52-408C-AB5C-C84F7CD660FE}" dt="2021-11-08T16:02:19.080" v="7044" actId="47"/>
        <pc:sldMkLst>
          <pc:docMk/>
          <pc:sldMk cId="3223290029" sldId="313"/>
        </pc:sldMkLst>
        <pc:spChg chg="del">
          <ac:chgData name="Jimmy Guiu" userId="1e9a7464-4667-4efc-831b-a7813f71e636" providerId="ADAL" clId="{E920D749-9F52-408C-AB5C-C84F7CD660FE}" dt="2021-11-08T15:54:28.465" v="6874" actId="931"/>
          <ac:spMkLst>
            <pc:docMk/>
            <pc:sldMk cId="3223290029" sldId="313"/>
            <ac:spMk id="2" creationId="{7275049D-1ED2-418B-9AD1-AE81CF998BD6}"/>
          </ac:spMkLst>
        </pc:spChg>
        <pc:spChg chg="mod">
          <ac:chgData name="Jimmy Guiu" userId="1e9a7464-4667-4efc-831b-a7813f71e636" providerId="ADAL" clId="{E920D749-9F52-408C-AB5C-C84F7CD660FE}" dt="2021-11-08T15:56:19.643" v="6942" actId="790"/>
          <ac:spMkLst>
            <pc:docMk/>
            <pc:sldMk cId="3223290029" sldId="313"/>
            <ac:spMk id="3" creationId="{DD2F45F9-C606-4195-8F30-4ABCB8C0CBD2}"/>
          </ac:spMkLst>
        </pc:spChg>
        <pc:picChg chg="add mod">
          <ac:chgData name="Jimmy Guiu" userId="1e9a7464-4667-4efc-831b-a7813f71e636" providerId="ADAL" clId="{E920D749-9F52-408C-AB5C-C84F7CD660FE}" dt="2021-11-08T15:54:30.670" v="6876" actId="962"/>
          <ac:picMkLst>
            <pc:docMk/>
            <pc:sldMk cId="3223290029" sldId="313"/>
            <ac:picMk id="5" creationId="{8D6EF6CA-7A36-459E-B5D3-C0F238E2F7D3}"/>
          </ac:picMkLst>
        </pc:picChg>
      </pc:sldChg>
      <pc:sldChg chg="addSp delSp modSp new del mod">
        <pc:chgData name="Jimmy Guiu" userId="1e9a7464-4667-4efc-831b-a7813f71e636" providerId="ADAL" clId="{E920D749-9F52-408C-AB5C-C84F7CD660FE}" dt="2021-11-08T16:05:41.353" v="7136" actId="47"/>
        <pc:sldMkLst>
          <pc:docMk/>
          <pc:sldMk cId="3744221335" sldId="314"/>
        </pc:sldMkLst>
        <pc:spChg chg="del">
          <ac:chgData name="Jimmy Guiu" userId="1e9a7464-4667-4efc-831b-a7813f71e636" providerId="ADAL" clId="{E920D749-9F52-408C-AB5C-C84F7CD660FE}" dt="2021-11-08T16:02:16.191" v="7043" actId="931"/>
          <ac:spMkLst>
            <pc:docMk/>
            <pc:sldMk cId="3744221335" sldId="314"/>
            <ac:spMk id="2" creationId="{10C6A77C-4A1E-4129-A914-CC195F7CA8C9}"/>
          </ac:spMkLst>
        </pc:spChg>
        <pc:spChg chg="mod">
          <ac:chgData name="Jimmy Guiu" userId="1e9a7464-4667-4efc-831b-a7813f71e636" providerId="ADAL" clId="{E920D749-9F52-408C-AB5C-C84F7CD660FE}" dt="2021-11-08T16:00:02.096" v="7042" actId="790"/>
          <ac:spMkLst>
            <pc:docMk/>
            <pc:sldMk cId="3744221335" sldId="314"/>
            <ac:spMk id="3" creationId="{30AA1B0C-B1EC-4E6C-9095-9A1059A6B56B}"/>
          </ac:spMkLst>
        </pc:spChg>
        <pc:spChg chg="mod">
          <ac:chgData name="Jimmy Guiu" userId="1e9a7464-4667-4efc-831b-a7813f71e636" providerId="ADAL" clId="{E920D749-9F52-408C-AB5C-C84F7CD660FE}" dt="2021-11-08T16:00:02.096" v="7042" actId="790"/>
          <ac:spMkLst>
            <pc:docMk/>
            <pc:sldMk cId="3744221335" sldId="314"/>
            <ac:spMk id="4" creationId="{090C0233-987A-4233-BBBD-3496FC0D4654}"/>
          </ac:spMkLst>
        </pc:spChg>
        <pc:picChg chg="add mod">
          <ac:chgData name="Jimmy Guiu" userId="1e9a7464-4667-4efc-831b-a7813f71e636" providerId="ADAL" clId="{E920D749-9F52-408C-AB5C-C84F7CD660FE}" dt="2021-11-08T16:02:19.153" v="7045" actId="27614"/>
          <ac:picMkLst>
            <pc:docMk/>
            <pc:sldMk cId="3744221335" sldId="314"/>
            <ac:picMk id="6" creationId="{35D4B3D7-45D9-4C3E-A065-0A9E33369500}"/>
          </ac:picMkLst>
        </pc:picChg>
      </pc:sldChg>
      <pc:sldChg chg="addSp delSp modSp new del mod">
        <pc:chgData name="Jimmy Guiu" userId="1e9a7464-4667-4efc-831b-a7813f71e636" providerId="ADAL" clId="{E920D749-9F52-408C-AB5C-C84F7CD660FE}" dt="2021-11-08T16:13:04.836" v="7374" actId="47"/>
        <pc:sldMkLst>
          <pc:docMk/>
          <pc:sldMk cId="2587974533" sldId="315"/>
        </pc:sldMkLst>
        <pc:spChg chg="del">
          <ac:chgData name="Jimmy Guiu" userId="1e9a7464-4667-4efc-831b-a7813f71e636" providerId="ADAL" clId="{E920D749-9F52-408C-AB5C-C84F7CD660FE}" dt="2021-11-08T16:05:12.353" v="7131" actId="931"/>
          <ac:spMkLst>
            <pc:docMk/>
            <pc:sldMk cId="2587974533" sldId="315"/>
            <ac:spMk id="2" creationId="{0D6C6484-DFC4-4014-9189-725BB4684C0F}"/>
          </ac:spMkLst>
        </pc:spChg>
        <pc:spChg chg="mod">
          <ac:chgData name="Jimmy Guiu" userId="1e9a7464-4667-4efc-831b-a7813f71e636" providerId="ADAL" clId="{E920D749-9F52-408C-AB5C-C84F7CD660FE}" dt="2021-11-08T16:12:10.817" v="7362" actId="1076"/>
          <ac:spMkLst>
            <pc:docMk/>
            <pc:sldMk cId="2587974533" sldId="315"/>
            <ac:spMk id="3" creationId="{56B54B47-75ED-49C0-95DA-C16E52C8C509}"/>
          </ac:spMkLst>
        </pc:spChg>
        <pc:spChg chg="mod">
          <ac:chgData name="Jimmy Guiu" userId="1e9a7464-4667-4efc-831b-a7813f71e636" providerId="ADAL" clId="{E920D749-9F52-408C-AB5C-C84F7CD660FE}" dt="2021-11-08T16:12:10.817" v="7362" actId="1076"/>
          <ac:spMkLst>
            <pc:docMk/>
            <pc:sldMk cId="2587974533" sldId="315"/>
            <ac:spMk id="4" creationId="{434B42DD-EF55-4538-9418-D299088AB437}"/>
          </ac:spMkLst>
        </pc:spChg>
        <pc:picChg chg="add mod">
          <ac:chgData name="Jimmy Guiu" userId="1e9a7464-4667-4efc-831b-a7813f71e636" providerId="ADAL" clId="{E920D749-9F52-408C-AB5C-C84F7CD660FE}" dt="2021-11-08T16:05:14.450" v="7133" actId="962"/>
          <ac:picMkLst>
            <pc:docMk/>
            <pc:sldMk cId="2587974533" sldId="315"/>
            <ac:picMk id="6" creationId="{C1EA2846-4B70-411A-A8F2-B031501315FB}"/>
          </ac:picMkLst>
        </pc:picChg>
      </pc:sldChg>
      <pc:sldChg chg="addSp delSp modSp new del mod">
        <pc:chgData name="Jimmy Guiu" userId="1e9a7464-4667-4efc-831b-a7813f71e636" providerId="ADAL" clId="{E920D749-9F52-408C-AB5C-C84F7CD660FE}" dt="2021-11-08T16:42:47.761" v="7771" actId="47"/>
        <pc:sldMkLst>
          <pc:docMk/>
          <pc:sldMk cId="330411199" sldId="316"/>
        </pc:sldMkLst>
        <pc:spChg chg="del">
          <ac:chgData name="Jimmy Guiu" userId="1e9a7464-4667-4efc-831b-a7813f71e636" providerId="ADAL" clId="{E920D749-9F52-408C-AB5C-C84F7CD660FE}" dt="2021-11-08T16:13:02.561" v="7373" actId="931"/>
          <ac:spMkLst>
            <pc:docMk/>
            <pc:sldMk cId="330411199" sldId="316"/>
            <ac:spMk id="2" creationId="{21C70EC0-C831-4F84-824B-4EFBC14C4300}"/>
          </ac:spMkLst>
        </pc:spChg>
        <pc:spChg chg="mod">
          <ac:chgData name="Jimmy Guiu" userId="1e9a7464-4667-4efc-831b-a7813f71e636" providerId="ADAL" clId="{E920D749-9F52-408C-AB5C-C84F7CD660FE}" dt="2021-11-08T16:39:16.146" v="7704"/>
          <ac:spMkLst>
            <pc:docMk/>
            <pc:sldMk cId="330411199" sldId="316"/>
            <ac:spMk id="3" creationId="{C54721AB-B520-4196-9A18-53B2287C2EE2}"/>
          </ac:spMkLst>
        </pc:spChg>
        <pc:spChg chg="mod">
          <ac:chgData name="Jimmy Guiu" userId="1e9a7464-4667-4efc-831b-a7813f71e636" providerId="ADAL" clId="{E920D749-9F52-408C-AB5C-C84F7CD660FE}" dt="2021-11-08T16:39:06.730" v="7702"/>
          <ac:spMkLst>
            <pc:docMk/>
            <pc:sldMk cId="330411199" sldId="316"/>
            <ac:spMk id="4" creationId="{3EF9F16D-8C1E-4C6C-95C9-EF63AA7483F3}"/>
          </ac:spMkLst>
        </pc:spChg>
        <pc:picChg chg="add mod">
          <ac:chgData name="Jimmy Guiu" userId="1e9a7464-4667-4efc-831b-a7813f71e636" providerId="ADAL" clId="{E920D749-9F52-408C-AB5C-C84F7CD660FE}" dt="2021-11-08T16:13:05.166" v="7375" actId="27614"/>
          <ac:picMkLst>
            <pc:docMk/>
            <pc:sldMk cId="330411199" sldId="316"/>
            <ac:picMk id="6" creationId="{AA3CCF0C-F5EF-4985-8B39-214681F90334}"/>
          </ac:picMkLst>
        </pc:picChg>
      </pc:sldChg>
      <pc:sldChg chg="new del">
        <pc:chgData name="Jimmy Guiu" userId="1e9a7464-4667-4efc-831b-a7813f71e636" providerId="ADAL" clId="{E920D749-9F52-408C-AB5C-C84F7CD660FE}" dt="2021-11-08T16:31:39.688" v="7612" actId="47"/>
        <pc:sldMkLst>
          <pc:docMk/>
          <pc:sldMk cId="3422787731" sldId="317"/>
        </pc:sldMkLst>
      </pc:sldChg>
      <pc:sldChg chg="new del">
        <pc:chgData name="Jimmy Guiu" userId="1e9a7464-4667-4efc-831b-a7813f71e636" providerId="ADAL" clId="{E920D749-9F52-408C-AB5C-C84F7CD660FE}" dt="2021-11-08T16:30:45.382" v="7599" actId="680"/>
        <pc:sldMkLst>
          <pc:docMk/>
          <pc:sldMk cId="3695219768" sldId="317"/>
        </pc:sldMkLst>
      </pc:sldChg>
      <pc:sldChg chg="addSp delSp modSp new del mod">
        <pc:chgData name="Jimmy Guiu" userId="1e9a7464-4667-4efc-831b-a7813f71e636" providerId="ADAL" clId="{E920D749-9F52-408C-AB5C-C84F7CD660FE}" dt="2021-11-08T16:42:54.176" v="7772" actId="47"/>
        <pc:sldMkLst>
          <pc:docMk/>
          <pc:sldMk cId="1818973986" sldId="318"/>
        </pc:sldMkLst>
        <pc:spChg chg="add del">
          <ac:chgData name="Jimmy Guiu" userId="1e9a7464-4667-4efc-831b-a7813f71e636" providerId="ADAL" clId="{E920D749-9F52-408C-AB5C-C84F7CD660FE}" dt="2021-11-08T16:32:58.560" v="7616" actId="931"/>
          <ac:spMkLst>
            <pc:docMk/>
            <pc:sldMk cId="1818973986" sldId="318"/>
            <ac:spMk id="2" creationId="{77858E67-9719-4781-91C8-CBA343A05FB5}"/>
          </ac:spMkLst>
        </pc:spChg>
        <pc:spChg chg="mod">
          <ac:chgData name="Jimmy Guiu" userId="1e9a7464-4667-4efc-831b-a7813f71e636" providerId="ADAL" clId="{E920D749-9F52-408C-AB5C-C84F7CD660FE}" dt="2021-11-08T16:33:20.791" v="7632"/>
          <ac:spMkLst>
            <pc:docMk/>
            <pc:sldMk cId="1818973986" sldId="318"/>
            <ac:spMk id="3" creationId="{F1BB0891-472B-4181-9474-2D53DE410F0F}"/>
          </ac:spMkLst>
        </pc:spChg>
        <pc:spChg chg="mod">
          <ac:chgData name="Jimmy Guiu" userId="1e9a7464-4667-4efc-831b-a7813f71e636" providerId="ADAL" clId="{E920D749-9F52-408C-AB5C-C84F7CD660FE}" dt="2021-11-08T16:33:03.464" v="7620" actId="14100"/>
          <ac:spMkLst>
            <pc:docMk/>
            <pc:sldMk cId="1818973986" sldId="318"/>
            <ac:spMk id="4" creationId="{C5B7F570-9284-4F09-89CE-D3CA096910CB}"/>
          </ac:spMkLst>
        </pc:spChg>
        <pc:picChg chg="add del mod">
          <ac:chgData name="Jimmy Guiu" userId="1e9a7464-4667-4efc-831b-a7813f71e636" providerId="ADAL" clId="{E920D749-9F52-408C-AB5C-C84F7CD660FE}" dt="2021-11-08T16:36:16.684" v="7674" actId="478"/>
          <ac:picMkLst>
            <pc:docMk/>
            <pc:sldMk cId="1818973986" sldId="318"/>
            <ac:picMk id="6" creationId="{AB23D053-35D3-47B6-9D04-AEC9A085FAD6}"/>
          </ac:picMkLst>
        </pc:picChg>
      </pc:sldChg>
      <pc:sldChg chg="addSp delSp modSp new mod">
        <pc:chgData name="Jimmy Guiu" userId="1e9a7464-4667-4efc-831b-a7813f71e636" providerId="ADAL" clId="{E920D749-9F52-408C-AB5C-C84F7CD660FE}" dt="2021-11-08T16:38:16.987" v="7699"/>
        <pc:sldMkLst>
          <pc:docMk/>
          <pc:sldMk cId="492690384" sldId="319"/>
        </pc:sldMkLst>
        <pc:spChg chg="mod">
          <ac:chgData name="Jimmy Guiu" userId="1e9a7464-4667-4efc-831b-a7813f71e636" providerId="ADAL" clId="{E920D749-9F52-408C-AB5C-C84F7CD660FE}" dt="2021-11-08T16:38:16.987" v="7699"/>
          <ac:spMkLst>
            <pc:docMk/>
            <pc:sldMk cId="492690384" sldId="319"/>
            <ac:spMk id="2" creationId="{FF7722D2-279A-44F8-A203-20E6E549693E}"/>
          </ac:spMkLst>
        </pc:spChg>
        <pc:spChg chg="mod">
          <ac:chgData name="Jimmy Guiu" userId="1e9a7464-4667-4efc-831b-a7813f71e636" providerId="ADAL" clId="{E920D749-9F52-408C-AB5C-C84F7CD660FE}" dt="2021-11-08T16:38:02.305" v="7687" actId="121"/>
          <ac:spMkLst>
            <pc:docMk/>
            <pc:sldMk cId="492690384" sldId="319"/>
            <ac:spMk id="3" creationId="{B1DC7E34-F152-4005-B2DD-1C18E86F8BBF}"/>
          </ac:spMkLst>
        </pc:spChg>
        <pc:spChg chg="mod">
          <ac:chgData name="Jimmy Guiu" userId="1e9a7464-4667-4efc-831b-a7813f71e636" providerId="ADAL" clId="{E920D749-9F52-408C-AB5C-C84F7CD660FE}" dt="2021-11-08T16:37:31.409" v="7681"/>
          <ac:spMkLst>
            <pc:docMk/>
            <pc:sldMk cId="492690384" sldId="319"/>
            <ac:spMk id="4" creationId="{91E0CAB2-9C84-45E1-A874-05747CB02750}"/>
          </ac:spMkLst>
        </pc:spChg>
        <pc:spChg chg="del">
          <ac:chgData name="Jimmy Guiu" userId="1e9a7464-4667-4efc-831b-a7813f71e636" providerId="ADAL" clId="{E920D749-9F52-408C-AB5C-C84F7CD660FE}" dt="2021-11-08T16:37:11.592" v="7676" actId="931"/>
          <ac:spMkLst>
            <pc:docMk/>
            <pc:sldMk cId="492690384" sldId="319"/>
            <ac:spMk id="5" creationId="{4E6B7F48-59C9-4228-9186-A9B4D128C6DB}"/>
          </ac:spMkLst>
        </pc:spChg>
        <pc:picChg chg="add mod ord">
          <ac:chgData name="Jimmy Guiu" userId="1e9a7464-4667-4efc-831b-a7813f71e636" providerId="ADAL" clId="{E920D749-9F52-408C-AB5C-C84F7CD660FE}" dt="2021-11-08T16:37:20.596" v="7679" actId="13244"/>
          <ac:picMkLst>
            <pc:docMk/>
            <pc:sldMk cId="492690384" sldId="319"/>
            <ac:picMk id="7" creationId="{F2412D5A-B393-468A-950B-5FE23F0319D4}"/>
          </ac:picMkLst>
        </pc:picChg>
      </pc:sldChg>
      <pc:sldChg chg="addSp delSp modSp new mod">
        <pc:chgData name="Jimmy Guiu" userId="1e9a7464-4667-4efc-831b-a7813f71e636" providerId="ADAL" clId="{E920D749-9F52-408C-AB5C-C84F7CD660FE}" dt="2021-11-08T16:42:04.224" v="7764" actId="790"/>
        <pc:sldMkLst>
          <pc:docMk/>
          <pc:sldMk cId="3217319867" sldId="320"/>
        </pc:sldMkLst>
        <pc:spChg chg="del">
          <ac:chgData name="Jimmy Guiu" userId="1e9a7464-4667-4efc-831b-a7813f71e636" providerId="ADAL" clId="{E920D749-9F52-408C-AB5C-C84F7CD660FE}" dt="2021-11-08T16:41:44.232" v="7758" actId="931"/>
          <ac:spMkLst>
            <pc:docMk/>
            <pc:sldMk cId="3217319867" sldId="320"/>
            <ac:spMk id="2" creationId="{9204E956-0974-4CA3-B241-A0D4FB2A0A83}"/>
          </ac:spMkLst>
        </pc:spChg>
        <pc:spChg chg="mod">
          <ac:chgData name="Jimmy Guiu" userId="1e9a7464-4667-4efc-831b-a7813f71e636" providerId="ADAL" clId="{E920D749-9F52-408C-AB5C-C84F7CD660FE}" dt="2021-11-08T16:42:04.224" v="7764" actId="790"/>
          <ac:spMkLst>
            <pc:docMk/>
            <pc:sldMk cId="3217319867" sldId="320"/>
            <ac:spMk id="3" creationId="{0CE0306C-7F0B-4C2E-ABF3-3070052F8704}"/>
          </ac:spMkLst>
        </pc:spChg>
        <pc:spChg chg="mod">
          <ac:chgData name="Jimmy Guiu" userId="1e9a7464-4667-4efc-831b-a7813f71e636" providerId="ADAL" clId="{E920D749-9F52-408C-AB5C-C84F7CD660FE}" dt="2021-11-08T16:42:04.224" v="7764" actId="790"/>
          <ac:spMkLst>
            <pc:docMk/>
            <pc:sldMk cId="3217319867" sldId="320"/>
            <ac:spMk id="4" creationId="{6B022781-6E0C-4B58-A613-8A183F2575E7}"/>
          </ac:spMkLst>
        </pc:spChg>
        <pc:picChg chg="add mod">
          <ac:chgData name="Jimmy Guiu" userId="1e9a7464-4667-4efc-831b-a7813f71e636" providerId="ADAL" clId="{E920D749-9F52-408C-AB5C-C84F7CD660FE}" dt="2021-11-08T16:41:46.742" v="7760" actId="962"/>
          <ac:picMkLst>
            <pc:docMk/>
            <pc:sldMk cId="3217319867" sldId="320"/>
            <ac:picMk id="6" creationId="{47176A61-A56A-4E14-82E5-305440714D99}"/>
          </ac:picMkLst>
        </pc:picChg>
      </pc:sldChg>
      <pc:sldChg chg="addSp delSp modSp new mod">
        <pc:chgData name="Jimmy Guiu" userId="1e9a7464-4667-4efc-831b-a7813f71e636" providerId="ADAL" clId="{E920D749-9F52-408C-AB5C-C84F7CD660FE}" dt="2021-11-16T14:10:58.937" v="8109" actId="27614"/>
        <pc:sldMkLst>
          <pc:docMk/>
          <pc:sldMk cId="359350310" sldId="321"/>
        </pc:sldMkLst>
        <pc:spChg chg="del">
          <ac:chgData name="Jimmy Guiu" userId="1e9a7464-4667-4efc-831b-a7813f71e636" providerId="ADAL" clId="{E920D749-9F52-408C-AB5C-C84F7CD660FE}" dt="2021-11-08T16:43:40.596" v="7777" actId="478"/>
          <ac:spMkLst>
            <pc:docMk/>
            <pc:sldMk cId="359350310" sldId="321"/>
            <ac:spMk id="2" creationId="{4A63B30B-0FEC-488D-B974-223EA74EDCB1}"/>
          </ac:spMkLst>
        </pc:spChg>
        <pc:spChg chg="add del mod">
          <ac:chgData name="Jimmy Guiu" userId="1e9a7464-4667-4efc-831b-a7813f71e636" providerId="ADAL" clId="{E920D749-9F52-408C-AB5C-C84F7CD660FE}" dt="2021-11-16T14:10:44.474" v="8103" actId="931"/>
          <ac:spMkLst>
            <pc:docMk/>
            <pc:sldMk cId="359350310" sldId="321"/>
            <ac:spMk id="3" creationId="{A667671F-E2B8-4127-A815-0FA1A6D44EC6}"/>
          </ac:spMkLst>
        </pc:spChg>
        <pc:spChg chg="del">
          <ac:chgData name="Jimmy Guiu" userId="1e9a7464-4667-4efc-831b-a7813f71e636" providerId="ADAL" clId="{E920D749-9F52-408C-AB5C-C84F7CD660FE}" dt="2021-11-08T16:43:31.243" v="7774" actId="931"/>
          <ac:spMkLst>
            <pc:docMk/>
            <pc:sldMk cId="359350310" sldId="321"/>
            <ac:spMk id="3" creationId="{AEB01CA6-1F2F-409D-94F3-AF690F5C1996}"/>
          </ac:spMkLst>
        </pc:spChg>
        <pc:spChg chg="add mod">
          <ac:chgData name="Jimmy Guiu" userId="1e9a7464-4667-4efc-831b-a7813f71e636" providerId="ADAL" clId="{E920D749-9F52-408C-AB5C-C84F7CD660FE}" dt="2021-11-08T16:43:50.384" v="7789" actId="1037"/>
          <ac:spMkLst>
            <pc:docMk/>
            <pc:sldMk cId="359350310" sldId="321"/>
            <ac:spMk id="6" creationId="{7B5C00D6-B735-410F-BF13-24AF01856231}"/>
          </ac:spMkLst>
        </pc:spChg>
        <pc:spChg chg="add del mod">
          <ac:chgData name="Jimmy Guiu" userId="1e9a7464-4667-4efc-831b-a7813f71e636" providerId="ADAL" clId="{E920D749-9F52-408C-AB5C-C84F7CD660FE}" dt="2021-11-16T14:10:57.255" v="8108" actId="931"/>
          <ac:spMkLst>
            <pc:docMk/>
            <pc:sldMk cId="359350310" sldId="321"/>
            <ac:spMk id="13" creationId="{1D1F2471-5CF5-45AD-B7DD-FE642D936FF1}"/>
          </ac:spMkLst>
        </pc:spChg>
        <pc:picChg chg="add del mod">
          <ac:chgData name="Jimmy Guiu" userId="1e9a7464-4667-4efc-831b-a7813f71e636" providerId="ADAL" clId="{E920D749-9F52-408C-AB5C-C84F7CD660FE}" dt="2021-11-16T14:10:38.766" v="8102" actId="478"/>
          <ac:picMkLst>
            <pc:docMk/>
            <pc:sldMk cId="359350310" sldId="321"/>
            <ac:picMk id="5" creationId="{3E8C4316-F909-4B11-A04F-F0EA0FFC7FB2}"/>
          </ac:picMkLst>
        </pc:picChg>
        <pc:picChg chg="add mod">
          <ac:chgData name="Jimmy Guiu" userId="1e9a7464-4667-4efc-831b-a7813f71e636" providerId="ADAL" clId="{E920D749-9F52-408C-AB5C-C84F7CD660FE}" dt="2021-11-08T16:43:50.384" v="7789" actId="1037"/>
          <ac:picMkLst>
            <pc:docMk/>
            <pc:sldMk cId="359350310" sldId="321"/>
            <ac:picMk id="7" creationId="{89D47A2B-A1DF-40AC-9CCF-EA6F5A35E032}"/>
          </ac:picMkLst>
        </pc:picChg>
        <pc:picChg chg="add mod">
          <ac:chgData name="Jimmy Guiu" userId="1e9a7464-4667-4efc-831b-a7813f71e636" providerId="ADAL" clId="{E920D749-9F52-408C-AB5C-C84F7CD660FE}" dt="2021-11-08T16:43:50.384" v="7789" actId="1037"/>
          <ac:picMkLst>
            <pc:docMk/>
            <pc:sldMk cId="359350310" sldId="321"/>
            <ac:picMk id="8" creationId="{E567FBFB-B6C5-4576-8E6E-10AE912135B4}"/>
          </ac:picMkLst>
        </pc:picChg>
        <pc:picChg chg="add mod">
          <ac:chgData name="Jimmy Guiu" userId="1e9a7464-4667-4efc-831b-a7813f71e636" providerId="ADAL" clId="{E920D749-9F52-408C-AB5C-C84F7CD660FE}" dt="2021-11-08T16:43:50.384" v="7789" actId="1037"/>
          <ac:picMkLst>
            <pc:docMk/>
            <pc:sldMk cId="359350310" sldId="321"/>
            <ac:picMk id="9" creationId="{8F6463C5-B8F4-4706-9E8A-68D81C622F51}"/>
          </ac:picMkLst>
        </pc:picChg>
        <pc:picChg chg="add mod">
          <ac:chgData name="Jimmy Guiu" userId="1e9a7464-4667-4efc-831b-a7813f71e636" providerId="ADAL" clId="{E920D749-9F52-408C-AB5C-C84F7CD660FE}" dt="2021-11-08T16:43:50.384" v="7789" actId="1037"/>
          <ac:picMkLst>
            <pc:docMk/>
            <pc:sldMk cId="359350310" sldId="321"/>
            <ac:picMk id="10" creationId="{72614826-6CE4-4370-8410-7CA5268E944D}"/>
          </ac:picMkLst>
        </pc:picChg>
        <pc:picChg chg="add del mod">
          <ac:chgData name="Jimmy Guiu" userId="1e9a7464-4667-4efc-831b-a7813f71e636" providerId="ADAL" clId="{E920D749-9F52-408C-AB5C-C84F7CD660FE}" dt="2021-11-16T14:10:53.606" v="8106" actId="478"/>
          <ac:picMkLst>
            <pc:docMk/>
            <pc:sldMk cId="359350310" sldId="321"/>
            <ac:picMk id="11" creationId="{62CA7222-B230-4FDB-A559-0B048A73E8C6}"/>
          </ac:picMkLst>
        </pc:picChg>
        <pc:picChg chg="add mod">
          <ac:chgData name="Jimmy Guiu" userId="1e9a7464-4667-4efc-831b-a7813f71e636" providerId="ADAL" clId="{E920D749-9F52-408C-AB5C-C84F7CD660FE}" dt="2021-11-16T14:10:58.937" v="8109" actId="27614"/>
          <ac:picMkLst>
            <pc:docMk/>
            <pc:sldMk cId="359350310" sldId="321"/>
            <ac:picMk id="15" creationId="{ED66F092-C7D7-4F54-95B7-1AD0B43CF50F}"/>
          </ac:picMkLst>
        </pc:picChg>
      </pc:sldChg>
      <pc:sldChg chg="modSp new del mod">
        <pc:chgData name="Jimmy Guiu" userId="1e9a7464-4667-4efc-831b-a7813f71e636" providerId="ADAL" clId="{E920D749-9F52-408C-AB5C-C84F7CD660FE}" dt="2021-11-08T16:47:02.159" v="7913" actId="47"/>
        <pc:sldMkLst>
          <pc:docMk/>
          <pc:sldMk cId="1305007040" sldId="322"/>
        </pc:sldMkLst>
        <pc:spChg chg="mod">
          <ac:chgData name="Jimmy Guiu" userId="1e9a7464-4667-4efc-831b-a7813f71e636" providerId="ADAL" clId="{E920D749-9F52-408C-AB5C-C84F7CD660FE}" dt="2021-11-08T16:46:03.720" v="7835"/>
          <ac:spMkLst>
            <pc:docMk/>
            <pc:sldMk cId="1305007040" sldId="322"/>
            <ac:spMk id="2" creationId="{B43FA554-1BCE-4493-BDE8-F629C0E18A1F}"/>
          </ac:spMkLst>
        </pc:spChg>
        <pc:spChg chg="mod">
          <ac:chgData name="Jimmy Guiu" userId="1e9a7464-4667-4efc-831b-a7813f71e636" providerId="ADAL" clId="{E920D749-9F52-408C-AB5C-C84F7CD660FE}" dt="2021-11-08T16:46:10.967" v="7836"/>
          <ac:spMkLst>
            <pc:docMk/>
            <pc:sldMk cId="1305007040" sldId="322"/>
            <ac:spMk id="3" creationId="{CB4A8380-E653-4A24-9F73-83FA1767D766}"/>
          </ac:spMkLst>
        </pc:spChg>
      </pc:sldChg>
      <pc:sldChg chg="modSp new mod">
        <pc:chgData name="Jimmy Guiu" userId="1e9a7464-4667-4efc-831b-a7813f71e636" providerId="ADAL" clId="{E920D749-9F52-408C-AB5C-C84F7CD660FE}" dt="2021-11-08T16:47:41.779" v="7915" actId="790"/>
        <pc:sldMkLst>
          <pc:docMk/>
          <pc:sldMk cId="3164548484" sldId="323"/>
        </pc:sldMkLst>
        <pc:spChg chg="mod">
          <ac:chgData name="Jimmy Guiu" userId="1e9a7464-4667-4efc-831b-a7813f71e636" providerId="ADAL" clId="{E920D749-9F52-408C-AB5C-C84F7CD660FE}" dt="2021-11-08T16:47:41.779" v="7915" actId="790"/>
          <ac:spMkLst>
            <pc:docMk/>
            <pc:sldMk cId="3164548484" sldId="323"/>
            <ac:spMk id="2" creationId="{F419D236-7770-426F-A26F-FE9DC62E5AA1}"/>
          </ac:spMkLst>
        </pc:spChg>
        <pc:spChg chg="mod">
          <ac:chgData name="Jimmy Guiu" userId="1e9a7464-4667-4efc-831b-a7813f71e636" providerId="ADAL" clId="{E920D749-9F52-408C-AB5C-C84F7CD660FE}" dt="2021-11-08T16:47:41.779" v="7915" actId="790"/>
          <ac:spMkLst>
            <pc:docMk/>
            <pc:sldMk cId="3164548484" sldId="323"/>
            <ac:spMk id="3" creationId="{FB942C15-AF88-4DD9-A103-0CEE08EB08FF}"/>
          </ac:spMkLst>
        </pc:spChg>
      </pc:sldChg>
      <pc:sldChg chg="addSp delSp modSp new del mod">
        <pc:chgData name="Jimmy Guiu" userId="1e9a7464-4667-4efc-831b-a7813f71e636" providerId="ADAL" clId="{E920D749-9F52-408C-AB5C-C84F7CD660FE}" dt="2021-11-16T13:00:09.810" v="8036" actId="47"/>
        <pc:sldMkLst>
          <pc:docMk/>
          <pc:sldMk cId="3411637788" sldId="324"/>
        </pc:sldMkLst>
        <pc:spChg chg="del">
          <ac:chgData name="Jimmy Guiu" userId="1e9a7464-4667-4efc-831b-a7813f71e636" providerId="ADAL" clId="{E920D749-9F52-408C-AB5C-C84F7CD660FE}" dt="2021-11-16T12:56:42.631" v="7948" actId="931"/>
          <ac:spMkLst>
            <pc:docMk/>
            <pc:sldMk cId="3411637788" sldId="324"/>
            <ac:spMk id="2" creationId="{07477213-F3D5-4D3B-9D22-80B72DFDBD13}"/>
          </ac:spMkLst>
        </pc:spChg>
        <pc:spChg chg="del">
          <ac:chgData name="Jimmy Guiu" userId="1e9a7464-4667-4efc-831b-a7813f71e636" providerId="ADAL" clId="{E920D749-9F52-408C-AB5C-C84F7CD660FE}" dt="2021-11-16T12:56:45.624" v="7951" actId="931"/>
          <ac:spMkLst>
            <pc:docMk/>
            <pc:sldMk cId="3411637788" sldId="324"/>
            <ac:spMk id="3" creationId="{D6B886B5-D8C2-46AB-B852-A3D9CD360A7E}"/>
          </ac:spMkLst>
        </pc:spChg>
        <pc:spChg chg="del">
          <ac:chgData name="Jimmy Guiu" userId="1e9a7464-4667-4efc-831b-a7813f71e636" providerId="ADAL" clId="{E920D749-9F52-408C-AB5C-C84F7CD660FE}" dt="2021-11-16T12:56:49.424" v="7952" actId="931"/>
          <ac:spMkLst>
            <pc:docMk/>
            <pc:sldMk cId="3411637788" sldId="324"/>
            <ac:spMk id="4" creationId="{1E092070-627C-4A29-AF75-30AB8CF71392}"/>
          </ac:spMkLst>
        </pc:spChg>
        <pc:spChg chg="del">
          <ac:chgData name="Jimmy Guiu" userId="1e9a7464-4667-4efc-831b-a7813f71e636" providerId="ADAL" clId="{E920D749-9F52-408C-AB5C-C84F7CD660FE}" dt="2021-11-16T12:56:52.676" v="7957" actId="931"/>
          <ac:spMkLst>
            <pc:docMk/>
            <pc:sldMk cId="3411637788" sldId="324"/>
            <ac:spMk id="5" creationId="{388A53AF-3A5D-46EF-A40F-F8E601FB6762}"/>
          </ac:spMkLst>
        </pc:spChg>
        <pc:spChg chg="del">
          <ac:chgData name="Jimmy Guiu" userId="1e9a7464-4667-4efc-831b-a7813f71e636" providerId="ADAL" clId="{E920D749-9F52-408C-AB5C-C84F7CD660FE}" dt="2021-11-16T12:56:55.064" v="7958" actId="931"/>
          <ac:spMkLst>
            <pc:docMk/>
            <pc:sldMk cId="3411637788" sldId="324"/>
            <ac:spMk id="6" creationId="{12C25530-2219-4F41-877B-38B4824157F7}"/>
          </ac:spMkLst>
        </pc:spChg>
        <pc:spChg chg="del mod">
          <ac:chgData name="Jimmy Guiu" userId="1e9a7464-4667-4efc-831b-a7813f71e636" providerId="ADAL" clId="{E920D749-9F52-408C-AB5C-C84F7CD660FE}" dt="2021-11-16T12:56:59.305" v="7963" actId="931"/>
          <ac:spMkLst>
            <pc:docMk/>
            <pc:sldMk cId="3411637788" sldId="324"/>
            <ac:spMk id="7" creationId="{A1DA63A2-A6C4-4D06-B0F4-9430E884066D}"/>
          </ac:spMkLst>
        </pc:spChg>
        <pc:spChg chg="del">
          <ac:chgData name="Jimmy Guiu" userId="1e9a7464-4667-4efc-831b-a7813f71e636" providerId="ADAL" clId="{E920D749-9F52-408C-AB5C-C84F7CD660FE}" dt="2021-11-16T12:57:06.274" v="7967" actId="931"/>
          <ac:spMkLst>
            <pc:docMk/>
            <pc:sldMk cId="3411637788" sldId="324"/>
            <ac:spMk id="8" creationId="{B23E0F23-2F1F-4154-8B6A-9794C6113F63}"/>
          </ac:spMkLst>
        </pc:spChg>
        <pc:spChg chg="del">
          <ac:chgData name="Jimmy Guiu" userId="1e9a7464-4667-4efc-831b-a7813f71e636" providerId="ADAL" clId="{E920D749-9F52-408C-AB5C-C84F7CD660FE}" dt="2021-11-16T12:57:08.400" v="7970" actId="931"/>
          <ac:spMkLst>
            <pc:docMk/>
            <pc:sldMk cId="3411637788" sldId="324"/>
            <ac:spMk id="9" creationId="{6501A279-482A-4527-9A85-3401A3681FE7}"/>
          </ac:spMkLst>
        </pc:spChg>
        <pc:spChg chg="mod">
          <ac:chgData name="Jimmy Guiu" userId="1e9a7464-4667-4efc-831b-a7813f71e636" providerId="ADAL" clId="{E920D749-9F52-408C-AB5C-C84F7CD660FE}" dt="2021-11-16T12:56:29.088" v="7945"/>
          <ac:spMkLst>
            <pc:docMk/>
            <pc:sldMk cId="3411637788" sldId="324"/>
            <ac:spMk id="10" creationId="{E0D17512-73EE-4EC2-A031-2873F2643090}"/>
          </ac:spMkLst>
        </pc:spChg>
        <pc:spChg chg="mod">
          <ac:chgData name="Jimmy Guiu" userId="1e9a7464-4667-4efc-831b-a7813f71e636" providerId="ADAL" clId="{E920D749-9F52-408C-AB5C-C84F7CD660FE}" dt="2021-11-16T12:56:37.994" v="7947"/>
          <ac:spMkLst>
            <pc:docMk/>
            <pc:sldMk cId="3411637788" sldId="324"/>
            <ac:spMk id="11" creationId="{FE45E27B-8D3A-458D-B164-641812B9E46D}"/>
          </ac:spMkLst>
        </pc:spChg>
        <pc:spChg chg="del">
          <ac:chgData name="Jimmy Guiu" userId="1e9a7464-4667-4efc-831b-a7813f71e636" providerId="ADAL" clId="{E920D749-9F52-408C-AB5C-C84F7CD660FE}" dt="2021-11-16T12:57:02.832" v="7966" actId="931"/>
          <ac:spMkLst>
            <pc:docMk/>
            <pc:sldMk cId="3411637788" sldId="324"/>
            <ac:spMk id="12" creationId="{C134B1D2-17A3-4D1C-9704-052ABF27D188}"/>
          </ac:spMkLst>
        </pc:spChg>
        <pc:spChg chg="del">
          <ac:chgData name="Jimmy Guiu" userId="1e9a7464-4667-4efc-831b-a7813f71e636" providerId="ADAL" clId="{E920D749-9F52-408C-AB5C-C84F7CD660FE}" dt="2021-11-16T12:57:11.010" v="7975" actId="931"/>
          <ac:spMkLst>
            <pc:docMk/>
            <pc:sldMk cId="3411637788" sldId="324"/>
            <ac:spMk id="13" creationId="{D41656A2-BC49-4C43-9372-A92E746FB3EA}"/>
          </ac:spMkLst>
        </pc:spChg>
        <pc:picChg chg="add mod">
          <ac:chgData name="Jimmy Guiu" userId="1e9a7464-4667-4efc-831b-a7813f71e636" providerId="ADAL" clId="{E920D749-9F52-408C-AB5C-C84F7CD660FE}" dt="2021-11-16T12:57:25.514" v="7978" actId="18653"/>
          <ac:picMkLst>
            <pc:docMk/>
            <pc:sldMk cId="3411637788" sldId="324"/>
            <ac:picMk id="15" creationId="{057C3CE4-EB3F-428D-963F-59AD0B166FC0}"/>
          </ac:picMkLst>
        </pc:picChg>
        <pc:picChg chg="add mod">
          <ac:chgData name="Jimmy Guiu" userId="1e9a7464-4667-4efc-831b-a7813f71e636" providerId="ADAL" clId="{E920D749-9F52-408C-AB5C-C84F7CD660FE}" dt="2021-11-16T12:57:27.800" v="7979" actId="18653"/>
          <ac:picMkLst>
            <pc:docMk/>
            <pc:sldMk cId="3411637788" sldId="324"/>
            <ac:picMk id="17" creationId="{D44553A5-56E2-46A8-8D3A-4D8D162F41D8}"/>
          </ac:picMkLst>
        </pc:picChg>
        <pc:picChg chg="add mod">
          <ac:chgData name="Jimmy Guiu" userId="1e9a7464-4667-4efc-831b-a7813f71e636" providerId="ADAL" clId="{E920D749-9F52-408C-AB5C-C84F7CD660FE}" dt="2021-11-16T12:57:29.923" v="7980" actId="18653"/>
          <ac:picMkLst>
            <pc:docMk/>
            <pc:sldMk cId="3411637788" sldId="324"/>
            <ac:picMk id="19" creationId="{9A587922-66DE-47D1-A0EE-A7052CE40BB3}"/>
          </ac:picMkLst>
        </pc:picChg>
        <pc:picChg chg="add mod">
          <ac:chgData name="Jimmy Guiu" userId="1e9a7464-4667-4efc-831b-a7813f71e636" providerId="ADAL" clId="{E920D749-9F52-408C-AB5C-C84F7CD660FE}" dt="2021-11-16T12:57:32.259" v="7981" actId="18653"/>
          <ac:picMkLst>
            <pc:docMk/>
            <pc:sldMk cId="3411637788" sldId="324"/>
            <ac:picMk id="21" creationId="{171F4338-5D8F-49CD-B0A4-852CDD203EF9}"/>
          </ac:picMkLst>
        </pc:picChg>
        <pc:picChg chg="add mod">
          <ac:chgData name="Jimmy Guiu" userId="1e9a7464-4667-4efc-831b-a7813f71e636" providerId="ADAL" clId="{E920D749-9F52-408C-AB5C-C84F7CD660FE}" dt="2021-11-16T12:57:33.994" v="7982" actId="18653"/>
          <ac:picMkLst>
            <pc:docMk/>
            <pc:sldMk cId="3411637788" sldId="324"/>
            <ac:picMk id="23" creationId="{46521DE4-F875-405F-AE56-0CB15C529DFE}"/>
          </ac:picMkLst>
        </pc:picChg>
        <pc:picChg chg="add mod">
          <ac:chgData name="Jimmy Guiu" userId="1e9a7464-4667-4efc-831b-a7813f71e636" providerId="ADAL" clId="{E920D749-9F52-408C-AB5C-C84F7CD660FE}" dt="2021-11-16T12:57:35.547" v="7983" actId="18653"/>
          <ac:picMkLst>
            <pc:docMk/>
            <pc:sldMk cId="3411637788" sldId="324"/>
            <ac:picMk id="25" creationId="{30984EAC-8422-4309-8622-1B0B9FCCE066}"/>
          </ac:picMkLst>
        </pc:picChg>
        <pc:picChg chg="add mod">
          <ac:chgData name="Jimmy Guiu" userId="1e9a7464-4667-4efc-831b-a7813f71e636" providerId="ADAL" clId="{E920D749-9F52-408C-AB5C-C84F7CD660FE}" dt="2021-11-16T12:57:42.427" v="7986" actId="18653"/>
          <ac:picMkLst>
            <pc:docMk/>
            <pc:sldMk cId="3411637788" sldId="324"/>
            <ac:picMk id="27" creationId="{0441FBD9-A6A6-4E82-94AD-6F0DBF9E3860}"/>
          </ac:picMkLst>
        </pc:picChg>
        <pc:picChg chg="add mod">
          <ac:chgData name="Jimmy Guiu" userId="1e9a7464-4667-4efc-831b-a7813f71e636" providerId="ADAL" clId="{E920D749-9F52-408C-AB5C-C84F7CD660FE}" dt="2021-11-16T12:57:58.744" v="8001" actId="1035"/>
          <ac:picMkLst>
            <pc:docMk/>
            <pc:sldMk cId="3411637788" sldId="324"/>
            <ac:picMk id="29" creationId="{76DFDAA4-1918-4A23-BF20-BD186F8476E8}"/>
          </ac:picMkLst>
        </pc:picChg>
        <pc:picChg chg="add mod">
          <ac:chgData name="Jimmy Guiu" userId="1e9a7464-4667-4efc-831b-a7813f71e636" providerId="ADAL" clId="{E920D749-9F52-408C-AB5C-C84F7CD660FE}" dt="2021-11-16T12:57:38.057" v="7985" actId="18653"/>
          <ac:picMkLst>
            <pc:docMk/>
            <pc:sldMk cId="3411637788" sldId="324"/>
            <ac:picMk id="31" creationId="{5FEC8023-8886-484F-ACB2-250F003BC063}"/>
          </ac:picMkLst>
        </pc:picChg>
        <pc:picChg chg="add mod">
          <ac:chgData name="Jimmy Guiu" userId="1e9a7464-4667-4efc-831b-a7813f71e636" providerId="ADAL" clId="{E920D749-9F52-408C-AB5C-C84F7CD660FE}" dt="2021-11-16T12:57:47.046" v="7987" actId="18653"/>
          <ac:picMkLst>
            <pc:docMk/>
            <pc:sldMk cId="3411637788" sldId="324"/>
            <ac:picMk id="33" creationId="{861D6236-C219-40AF-8156-B4309BE8CFCD}"/>
          </ac:picMkLst>
        </pc:picChg>
      </pc:sldChg>
      <pc:sldChg chg="addSp delSp modSp new mod">
        <pc:chgData name="Jimmy Guiu" userId="1e9a7464-4667-4efc-831b-a7813f71e636" providerId="ADAL" clId="{E920D749-9F52-408C-AB5C-C84F7CD660FE}" dt="2021-11-16T13:00:33.021" v="8046" actId="18653"/>
        <pc:sldMkLst>
          <pc:docMk/>
          <pc:sldMk cId="2598920569" sldId="325"/>
        </pc:sldMkLst>
        <pc:spChg chg="del">
          <ac:chgData name="Jimmy Guiu" userId="1e9a7464-4667-4efc-831b-a7813f71e636" providerId="ADAL" clId="{E920D749-9F52-408C-AB5C-C84F7CD660FE}" dt="2021-11-16T12:59:25.869" v="8005" actId="931"/>
          <ac:spMkLst>
            <pc:docMk/>
            <pc:sldMk cId="2598920569" sldId="325"/>
            <ac:spMk id="2" creationId="{2627B9B8-BC3D-41AE-AB51-F6B1DE4F5D5B}"/>
          </ac:spMkLst>
        </pc:spChg>
        <pc:spChg chg="del">
          <ac:chgData name="Jimmy Guiu" userId="1e9a7464-4667-4efc-831b-a7813f71e636" providerId="ADAL" clId="{E920D749-9F52-408C-AB5C-C84F7CD660FE}" dt="2021-11-16T12:59:27.824" v="8006" actId="931"/>
          <ac:spMkLst>
            <pc:docMk/>
            <pc:sldMk cId="2598920569" sldId="325"/>
            <ac:spMk id="3" creationId="{17948C74-DE4C-4ABE-95D2-32C46464E7D2}"/>
          </ac:spMkLst>
        </pc:spChg>
        <pc:spChg chg="del">
          <ac:chgData name="Jimmy Guiu" userId="1e9a7464-4667-4efc-831b-a7813f71e636" providerId="ADAL" clId="{E920D749-9F52-408C-AB5C-C84F7CD660FE}" dt="2021-11-16T12:59:33.660" v="8007" actId="931"/>
          <ac:spMkLst>
            <pc:docMk/>
            <pc:sldMk cId="2598920569" sldId="325"/>
            <ac:spMk id="4" creationId="{BAFDE701-5E47-4566-AB5D-49972DE8CEEC}"/>
          </ac:spMkLst>
        </pc:spChg>
        <pc:spChg chg="del">
          <ac:chgData name="Jimmy Guiu" userId="1e9a7464-4667-4efc-831b-a7813f71e636" providerId="ADAL" clId="{E920D749-9F52-408C-AB5C-C84F7CD660FE}" dt="2021-11-16T12:59:36.152" v="8012" actId="931"/>
          <ac:spMkLst>
            <pc:docMk/>
            <pc:sldMk cId="2598920569" sldId="325"/>
            <ac:spMk id="5" creationId="{5C580462-48EC-4135-9F82-E102A4F41ED8}"/>
          </ac:spMkLst>
        </pc:spChg>
        <pc:spChg chg="del mod">
          <ac:chgData name="Jimmy Guiu" userId="1e9a7464-4667-4efc-831b-a7813f71e636" providerId="ADAL" clId="{E920D749-9F52-408C-AB5C-C84F7CD660FE}" dt="2021-11-16T13:00:02.951" v="8032" actId="931"/>
          <ac:spMkLst>
            <pc:docMk/>
            <pc:sldMk cId="2598920569" sldId="325"/>
            <ac:spMk id="6" creationId="{A1257C95-22A9-405E-AC73-B7FF06692326}"/>
          </ac:spMkLst>
        </pc:spChg>
        <pc:spChg chg="del">
          <ac:chgData name="Jimmy Guiu" userId="1e9a7464-4667-4efc-831b-a7813f71e636" providerId="ADAL" clId="{E920D749-9F52-408C-AB5C-C84F7CD660FE}" dt="2021-11-16T12:59:38.603" v="8015" actId="931"/>
          <ac:spMkLst>
            <pc:docMk/>
            <pc:sldMk cId="2598920569" sldId="325"/>
            <ac:spMk id="7" creationId="{B11BC5B2-831C-46C3-9B3F-0BF2F9CDC52D}"/>
          </ac:spMkLst>
        </pc:spChg>
        <pc:spChg chg="del mod">
          <ac:chgData name="Jimmy Guiu" userId="1e9a7464-4667-4efc-831b-a7813f71e636" providerId="ADAL" clId="{E920D749-9F52-408C-AB5C-C84F7CD660FE}" dt="2021-11-16T12:59:44.117" v="8023" actId="931"/>
          <ac:spMkLst>
            <pc:docMk/>
            <pc:sldMk cId="2598920569" sldId="325"/>
            <ac:spMk id="8" creationId="{E95CB7B9-DE8F-45BA-A703-E4048EF3C5DB}"/>
          </ac:spMkLst>
        </pc:spChg>
        <pc:spChg chg="del">
          <ac:chgData name="Jimmy Guiu" userId="1e9a7464-4667-4efc-831b-a7813f71e636" providerId="ADAL" clId="{E920D749-9F52-408C-AB5C-C84F7CD660FE}" dt="2021-11-16T12:59:46.459" v="8024" actId="931"/>
          <ac:spMkLst>
            <pc:docMk/>
            <pc:sldMk cId="2598920569" sldId="325"/>
            <ac:spMk id="9" creationId="{3833F927-CD4D-460E-B10F-3B715FC6DFD9}"/>
          </ac:spMkLst>
        </pc:spChg>
        <pc:spChg chg="mod">
          <ac:chgData name="Jimmy Guiu" userId="1e9a7464-4667-4efc-831b-a7813f71e636" providerId="ADAL" clId="{E920D749-9F52-408C-AB5C-C84F7CD660FE}" dt="2021-11-16T12:59:15.242" v="8003"/>
          <ac:spMkLst>
            <pc:docMk/>
            <pc:sldMk cId="2598920569" sldId="325"/>
            <ac:spMk id="10" creationId="{950BA3E9-A2D9-46DE-A4D6-4C283806D6FE}"/>
          </ac:spMkLst>
        </pc:spChg>
        <pc:spChg chg="mod">
          <ac:chgData name="Jimmy Guiu" userId="1e9a7464-4667-4efc-831b-a7813f71e636" providerId="ADAL" clId="{E920D749-9F52-408C-AB5C-C84F7CD660FE}" dt="2021-11-16T12:59:23.131" v="8004"/>
          <ac:spMkLst>
            <pc:docMk/>
            <pc:sldMk cId="2598920569" sldId="325"/>
            <ac:spMk id="11" creationId="{F15CAC88-0102-440C-9A68-C6C4279C7EFC}"/>
          </ac:spMkLst>
        </pc:spChg>
        <pc:spChg chg="del">
          <ac:chgData name="Jimmy Guiu" userId="1e9a7464-4667-4efc-831b-a7813f71e636" providerId="ADAL" clId="{E920D749-9F52-408C-AB5C-C84F7CD660FE}" dt="2021-11-16T12:59:40.704" v="8018" actId="931"/>
          <ac:spMkLst>
            <pc:docMk/>
            <pc:sldMk cId="2598920569" sldId="325"/>
            <ac:spMk id="12" creationId="{9BE23702-3B82-4075-AEFB-0E60A93845C3}"/>
          </ac:spMkLst>
        </pc:spChg>
        <pc:spChg chg="del">
          <ac:chgData name="Jimmy Guiu" userId="1e9a7464-4667-4efc-831b-a7813f71e636" providerId="ADAL" clId="{E920D749-9F52-408C-AB5C-C84F7CD660FE}" dt="2021-11-16T12:59:51.782" v="8027" actId="931"/>
          <ac:spMkLst>
            <pc:docMk/>
            <pc:sldMk cId="2598920569" sldId="325"/>
            <ac:spMk id="13" creationId="{1EACCF08-33C0-4183-8380-5C36BE9BAC5B}"/>
          </ac:spMkLst>
        </pc:spChg>
        <pc:picChg chg="add mod">
          <ac:chgData name="Jimmy Guiu" userId="1e9a7464-4667-4efc-831b-a7813f71e636" providerId="ADAL" clId="{E920D749-9F52-408C-AB5C-C84F7CD660FE}" dt="2021-11-16T13:00:14.451" v="8037" actId="18653"/>
          <ac:picMkLst>
            <pc:docMk/>
            <pc:sldMk cId="2598920569" sldId="325"/>
            <ac:picMk id="15" creationId="{AA6A81B1-51D5-4531-9E98-EA3E96F5467C}"/>
          </ac:picMkLst>
        </pc:picChg>
        <pc:picChg chg="add mod">
          <ac:chgData name="Jimmy Guiu" userId="1e9a7464-4667-4efc-831b-a7813f71e636" providerId="ADAL" clId="{E920D749-9F52-408C-AB5C-C84F7CD660FE}" dt="2021-11-16T13:00:16.184" v="8038" actId="18653"/>
          <ac:picMkLst>
            <pc:docMk/>
            <pc:sldMk cId="2598920569" sldId="325"/>
            <ac:picMk id="17" creationId="{FA1D0BA8-5242-4D5B-BA86-A682AB9E2BA7}"/>
          </ac:picMkLst>
        </pc:picChg>
        <pc:picChg chg="add mod">
          <ac:chgData name="Jimmy Guiu" userId="1e9a7464-4667-4efc-831b-a7813f71e636" providerId="ADAL" clId="{E920D749-9F52-408C-AB5C-C84F7CD660FE}" dt="2021-11-16T13:00:17.947" v="8039" actId="18653"/>
          <ac:picMkLst>
            <pc:docMk/>
            <pc:sldMk cId="2598920569" sldId="325"/>
            <ac:picMk id="19" creationId="{E1D96877-BF8E-4247-964A-A70E93D4C44F}"/>
          </ac:picMkLst>
        </pc:picChg>
        <pc:picChg chg="add mod">
          <ac:chgData name="Jimmy Guiu" userId="1e9a7464-4667-4efc-831b-a7813f71e636" providerId="ADAL" clId="{E920D749-9F52-408C-AB5C-C84F7CD660FE}" dt="2021-11-16T13:00:19.218" v="8040" actId="18653"/>
          <ac:picMkLst>
            <pc:docMk/>
            <pc:sldMk cId="2598920569" sldId="325"/>
            <ac:picMk id="21" creationId="{090B5A8F-A887-483E-AC4D-D01D2DE300A7}"/>
          </ac:picMkLst>
        </pc:picChg>
        <pc:picChg chg="add mod">
          <ac:chgData name="Jimmy Guiu" userId="1e9a7464-4667-4efc-831b-a7813f71e636" providerId="ADAL" clId="{E920D749-9F52-408C-AB5C-C84F7CD660FE}" dt="2021-11-16T13:00:22.092" v="8042" actId="18653"/>
          <ac:picMkLst>
            <pc:docMk/>
            <pc:sldMk cId="2598920569" sldId="325"/>
            <ac:picMk id="23" creationId="{1E819C1A-4EFF-4498-BC5F-CB078C3DA255}"/>
          </ac:picMkLst>
        </pc:picChg>
        <pc:picChg chg="add mod">
          <ac:chgData name="Jimmy Guiu" userId="1e9a7464-4667-4efc-831b-a7813f71e636" providerId="ADAL" clId="{E920D749-9F52-408C-AB5C-C84F7CD660FE}" dt="2021-11-16T13:00:33.021" v="8046" actId="18653"/>
          <ac:picMkLst>
            <pc:docMk/>
            <pc:sldMk cId="2598920569" sldId="325"/>
            <ac:picMk id="25" creationId="{225B403F-E872-4573-86EA-FF6DC9ED7E36}"/>
          </ac:picMkLst>
        </pc:picChg>
        <pc:picChg chg="add mod">
          <ac:chgData name="Jimmy Guiu" userId="1e9a7464-4667-4efc-831b-a7813f71e636" providerId="ADAL" clId="{E920D749-9F52-408C-AB5C-C84F7CD660FE}" dt="2021-11-16T13:00:23.208" v="8043" actId="18653"/>
          <ac:picMkLst>
            <pc:docMk/>
            <pc:sldMk cId="2598920569" sldId="325"/>
            <ac:picMk id="27" creationId="{71093618-8514-4A3A-B9FC-803A26463BE9}"/>
          </ac:picMkLst>
        </pc:picChg>
        <pc:picChg chg="add mod">
          <ac:chgData name="Jimmy Guiu" userId="1e9a7464-4667-4efc-831b-a7813f71e636" providerId="ADAL" clId="{E920D749-9F52-408C-AB5C-C84F7CD660FE}" dt="2021-11-16T13:00:24.285" v="8044" actId="18653"/>
          <ac:picMkLst>
            <pc:docMk/>
            <pc:sldMk cId="2598920569" sldId="325"/>
            <ac:picMk id="29" creationId="{DA069156-5EED-40FD-B66C-88B24D179752}"/>
          </ac:picMkLst>
        </pc:picChg>
        <pc:picChg chg="add mod">
          <ac:chgData name="Jimmy Guiu" userId="1e9a7464-4667-4efc-831b-a7813f71e636" providerId="ADAL" clId="{E920D749-9F52-408C-AB5C-C84F7CD660FE}" dt="2021-11-16T13:00:29.921" v="8045" actId="18653"/>
          <ac:picMkLst>
            <pc:docMk/>
            <pc:sldMk cId="2598920569" sldId="325"/>
            <ac:picMk id="31" creationId="{CD27A390-AD1B-4AC8-BD2E-02823EF2E5D5}"/>
          </ac:picMkLst>
        </pc:picChg>
        <pc:picChg chg="add mod">
          <ac:chgData name="Jimmy Guiu" userId="1e9a7464-4667-4efc-831b-a7813f71e636" providerId="ADAL" clId="{E920D749-9F52-408C-AB5C-C84F7CD660FE}" dt="2021-11-16T13:00:20.783" v="8041" actId="18653"/>
          <ac:picMkLst>
            <pc:docMk/>
            <pc:sldMk cId="2598920569" sldId="325"/>
            <ac:picMk id="33" creationId="{DDD10661-8801-4F57-8506-CFEC76A937EE}"/>
          </ac:picMkLst>
        </pc:picChg>
      </pc:sldChg>
      <pc:sldChg chg="addSp delSp modSp new mod">
        <pc:chgData name="Jimmy Guiu" userId="1e9a7464-4667-4efc-831b-a7813f71e636" providerId="ADAL" clId="{E920D749-9F52-408C-AB5C-C84F7CD660FE}" dt="2021-11-16T15:10:17.682" v="8977" actId="1035"/>
        <pc:sldMkLst>
          <pc:docMk/>
          <pc:sldMk cId="726467271" sldId="326"/>
        </pc:sldMkLst>
        <pc:spChg chg="add del mod">
          <ac:chgData name="Jimmy Guiu" userId="1e9a7464-4667-4efc-831b-a7813f71e636" providerId="ADAL" clId="{E920D749-9F52-408C-AB5C-C84F7CD660FE}" dt="2021-11-16T15:09:47.202" v="8945" actId="1035"/>
          <ac:spMkLst>
            <pc:docMk/>
            <pc:sldMk cId="726467271" sldId="326"/>
            <ac:spMk id="2" creationId="{5E61A3AB-F0C2-4532-9E71-A0C0A56A3DCC}"/>
          </ac:spMkLst>
        </pc:spChg>
        <pc:spChg chg="add del">
          <ac:chgData name="Jimmy Guiu" userId="1e9a7464-4667-4efc-831b-a7813f71e636" providerId="ADAL" clId="{E920D749-9F52-408C-AB5C-C84F7CD660FE}" dt="2021-11-16T14:09:44.308" v="8093" actId="931"/>
          <ac:spMkLst>
            <pc:docMk/>
            <pc:sldMk cId="726467271" sldId="326"/>
            <ac:spMk id="3" creationId="{F09FC035-8686-48B1-BBD4-C4C27FF949D1}"/>
          </ac:spMkLst>
        </pc:spChg>
        <pc:spChg chg="add del mod">
          <ac:chgData name="Jimmy Guiu" userId="1e9a7464-4667-4efc-831b-a7813f71e636" providerId="ADAL" clId="{E920D749-9F52-408C-AB5C-C84F7CD660FE}" dt="2021-11-16T13:03:05.769" v="8061" actId="478"/>
          <ac:spMkLst>
            <pc:docMk/>
            <pc:sldMk cId="726467271" sldId="326"/>
            <ac:spMk id="4" creationId="{A9A1B3E2-453D-497D-8D95-5110C288E7EA}"/>
          </ac:spMkLst>
        </pc:spChg>
        <pc:spChg chg="add del mod">
          <ac:chgData name="Jimmy Guiu" userId="1e9a7464-4667-4efc-831b-a7813f71e636" providerId="ADAL" clId="{E920D749-9F52-408C-AB5C-C84F7CD660FE}" dt="2021-11-16T13:02:49.466" v="8059"/>
          <ac:spMkLst>
            <pc:docMk/>
            <pc:sldMk cId="726467271" sldId="326"/>
            <ac:spMk id="5" creationId="{E8937010-92B8-49A2-B145-A2B8CD6B4408}"/>
          </ac:spMkLst>
        </pc:spChg>
        <pc:spChg chg="add del mod">
          <ac:chgData name="Jimmy Guiu" userId="1e9a7464-4667-4efc-831b-a7813f71e636" providerId="ADAL" clId="{E920D749-9F52-408C-AB5C-C84F7CD660FE}" dt="2021-11-16T13:03:16.086" v="8064"/>
          <ac:spMkLst>
            <pc:docMk/>
            <pc:sldMk cId="726467271" sldId="326"/>
            <ac:spMk id="6" creationId="{5B2326F2-E3BD-4AE1-BF92-6D5D7DA6EFFF}"/>
          </ac:spMkLst>
        </pc:spChg>
        <pc:spChg chg="add mod">
          <ac:chgData name="Jimmy Guiu" userId="1e9a7464-4667-4efc-831b-a7813f71e636" providerId="ADAL" clId="{E920D749-9F52-408C-AB5C-C84F7CD660FE}" dt="2021-11-16T15:09:47.202" v="8945" actId="1035"/>
          <ac:spMkLst>
            <pc:docMk/>
            <pc:sldMk cId="726467271" sldId="326"/>
            <ac:spMk id="7" creationId="{7FE60C50-0EBA-419D-BAF4-374FB5DE2809}"/>
          </ac:spMkLst>
        </pc:spChg>
        <pc:spChg chg="add mod">
          <ac:chgData name="Jimmy Guiu" userId="1e9a7464-4667-4efc-831b-a7813f71e636" providerId="ADAL" clId="{E920D749-9F52-408C-AB5C-C84F7CD660FE}" dt="2021-11-16T15:09:47.202" v="8945" actId="1035"/>
          <ac:spMkLst>
            <pc:docMk/>
            <pc:sldMk cId="726467271" sldId="326"/>
            <ac:spMk id="8" creationId="{2E284CE0-2C04-4A73-94EF-3C925673E9E3}"/>
          </ac:spMkLst>
        </pc:spChg>
        <pc:spChg chg="add del mod">
          <ac:chgData name="Jimmy Guiu" userId="1e9a7464-4667-4efc-831b-a7813f71e636" providerId="ADAL" clId="{E920D749-9F52-408C-AB5C-C84F7CD660FE}" dt="2021-11-16T14:10:32.406" v="8100" actId="21"/>
          <ac:spMkLst>
            <pc:docMk/>
            <pc:sldMk cId="726467271" sldId="326"/>
            <ac:spMk id="14" creationId="{D2981913-09D4-4CFB-9902-31E045F5C291}"/>
          </ac:spMkLst>
        </pc:spChg>
        <pc:spChg chg="add del mod">
          <ac:chgData name="Jimmy Guiu" userId="1e9a7464-4667-4efc-831b-a7813f71e636" providerId="ADAL" clId="{E920D749-9F52-408C-AB5C-C84F7CD660FE}" dt="2021-11-16T14:10:51.471" v="8105" actId="931"/>
          <ac:spMkLst>
            <pc:docMk/>
            <pc:sldMk cId="726467271" sldId="326"/>
            <ac:spMk id="16" creationId="{9BE4F2F1-96A7-442B-BA87-C38CFB7930BF}"/>
          </ac:spMkLst>
        </pc:spChg>
        <pc:spChg chg="add del mod">
          <ac:chgData name="Jimmy Guiu" userId="1e9a7464-4667-4efc-831b-a7813f71e636" providerId="ADAL" clId="{E920D749-9F52-408C-AB5C-C84F7CD660FE}" dt="2021-11-16T14:22:39.080" v="8252" actId="478"/>
          <ac:spMkLst>
            <pc:docMk/>
            <pc:sldMk cId="726467271" sldId="326"/>
            <ac:spMk id="19" creationId="{9A9FD182-A75C-4166-9F18-FF16364D538B}"/>
          </ac:spMkLst>
        </pc:spChg>
        <pc:spChg chg="add del mod">
          <ac:chgData name="Jimmy Guiu" userId="1e9a7464-4667-4efc-831b-a7813f71e636" providerId="ADAL" clId="{E920D749-9F52-408C-AB5C-C84F7CD660FE}" dt="2021-11-16T14:25:37.776" v="8299" actId="478"/>
          <ac:spMkLst>
            <pc:docMk/>
            <pc:sldMk cId="726467271" sldId="326"/>
            <ac:spMk id="20" creationId="{2931DA93-1078-4D8E-8EB9-4518BD61F764}"/>
          </ac:spMkLst>
        </pc:spChg>
        <pc:spChg chg="add mod">
          <ac:chgData name="Jimmy Guiu" userId="1e9a7464-4667-4efc-831b-a7813f71e636" providerId="ADAL" clId="{E920D749-9F52-408C-AB5C-C84F7CD660FE}" dt="2021-11-16T15:09:53.298" v="8954" actId="1035"/>
          <ac:spMkLst>
            <pc:docMk/>
            <pc:sldMk cId="726467271" sldId="326"/>
            <ac:spMk id="21" creationId="{F33CF783-8867-4271-A172-4A936C36D6ED}"/>
          </ac:spMkLst>
        </pc:spChg>
        <pc:spChg chg="add del mod">
          <ac:chgData name="Jimmy Guiu" userId="1e9a7464-4667-4efc-831b-a7813f71e636" providerId="ADAL" clId="{E920D749-9F52-408C-AB5C-C84F7CD660FE}" dt="2021-11-16T14:25:47.055" v="8302" actId="478"/>
          <ac:spMkLst>
            <pc:docMk/>
            <pc:sldMk cId="726467271" sldId="326"/>
            <ac:spMk id="22" creationId="{AEC15AED-341F-4478-9166-C13AC3EDF33F}"/>
          </ac:spMkLst>
        </pc:spChg>
        <pc:spChg chg="add del mod">
          <ac:chgData name="Jimmy Guiu" userId="1e9a7464-4667-4efc-831b-a7813f71e636" providerId="ADAL" clId="{E920D749-9F52-408C-AB5C-C84F7CD660FE}" dt="2021-11-16T14:25:47.055" v="8302" actId="478"/>
          <ac:spMkLst>
            <pc:docMk/>
            <pc:sldMk cId="726467271" sldId="326"/>
            <ac:spMk id="23" creationId="{2939DFAE-951C-4780-99BC-28B2A3F87617}"/>
          </ac:spMkLst>
        </pc:spChg>
        <pc:spChg chg="add del mod">
          <ac:chgData name="Jimmy Guiu" userId="1e9a7464-4667-4efc-831b-a7813f71e636" providerId="ADAL" clId="{E920D749-9F52-408C-AB5C-C84F7CD660FE}" dt="2021-11-16T14:25:47.055" v="8302" actId="478"/>
          <ac:spMkLst>
            <pc:docMk/>
            <pc:sldMk cId="726467271" sldId="326"/>
            <ac:spMk id="24" creationId="{05DBA8C5-5E58-4B0A-86CE-5FF8A4BBD691}"/>
          </ac:spMkLst>
        </pc:spChg>
        <pc:spChg chg="add del mod">
          <ac:chgData name="Jimmy Guiu" userId="1e9a7464-4667-4efc-831b-a7813f71e636" providerId="ADAL" clId="{E920D749-9F52-408C-AB5C-C84F7CD660FE}" dt="2021-11-16T14:25:47.055" v="8302" actId="478"/>
          <ac:spMkLst>
            <pc:docMk/>
            <pc:sldMk cId="726467271" sldId="326"/>
            <ac:spMk id="25" creationId="{0B3449F1-8847-4611-8828-A4D8243C8A6A}"/>
          </ac:spMkLst>
        </pc:spChg>
        <pc:spChg chg="add del mod">
          <ac:chgData name="Jimmy Guiu" userId="1e9a7464-4667-4efc-831b-a7813f71e636" providerId="ADAL" clId="{E920D749-9F52-408C-AB5C-C84F7CD660FE}" dt="2021-11-16T14:24:53.815" v="8285" actId="478"/>
          <ac:spMkLst>
            <pc:docMk/>
            <pc:sldMk cId="726467271" sldId="326"/>
            <ac:spMk id="26" creationId="{4ADAB39F-1F8A-4C32-A62A-5CB62836D868}"/>
          </ac:spMkLst>
        </pc:spChg>
        <pc:spChg chg="add mod">
          <ac:chgData name="Jimmy Guiu" userId="1e9a7464-4667-4efc-831b-a7813f71e636" providerId="ADAL" clId="{E920D749-9F52-408C-AB5C-C84F7CD660FE}" dt="2021-11-16T15:09:53.298" v="8954" actId="1035"/>
          <ac:spMkLst>
            <pc:docMk/>
            <pc:sldMk cId="726467271" sldId="326"/>
            <ac:spMk id="27" creationId="{A7834C0B-B653-4401-B571-9EEAA2DA6A4A}"/>
          </ac:spMkLst>
        </pc:spChg>
        <pc:spChg chg="add del mod">
          <ac:chgData name="Jimmy Guiu" userId="1e9a7464-4667-4efc-831b-a7813f71e636" providerId="ADAL" clId="{E920D749-9F52-408C-AB5C-C84F7CD660FE}" dt="2021-11-16T14:25:47.055" v="8302" actId="478"/>
          <ac:spMkLst>
            <pc:docMk/>
            <pc:sldMk cId="726467271" sldId="326"/>
            <ac:spMk id="28" creationId="{ECFB00E1-31C2-479B-9FE8-9AE56959024D}"/>
          </ac:spMkLst>
        </pc:spChg>
        <pc:spChg chg="add del mod">
          <ac:chgData name="Jimmy Guiu" userId="1e9a7464-4667-4efc-831b-a7813f71e636" providerId="ADAL" clId="{E920D749-9F52-408C-AB5C-C84F7CD660FE}" dt="2021-11-16T14:25:47.055" v="8302" actId="478"/>
          <ac:spMkLst>
            <pc:docMk/>
            <pc:sldMk cId="726467271" sldId="326"/>
            <ac:spMk id="29" creationId="{D7D58160-8DFC-47B5-91DD-2089D4443EC0}"/>
          </ac:spMkLst>
        </pc:spChg>
        <pc:spChg chg="add del mod">
          <ac:chgData name="Jimmy Guiu" userId="1e9a7464-4667-4efc-831b-a7813f71e636" providerId="ADAL" clId="{E920D749-9F52-408C-AB5C-C84F7CD660FE}" dt="2021-11-16T14:25:47.055" v="8302" actId="478"/>
          <ac:spMkLst>
            <pc:docMk/>
            <pc:sldMk cId="726467271" sldId="326"/>
            <ac:spMk id="30" creationId="{D6A80FC6-5B65-42CE-8876-583E0B2FB1CF}"/>
          </ac:spMkLst>
        </pc:spChg>
        <pc:spChg chg="add del mod">
          <ac:chgData name="Jimmy Guiu" userId="1e9a7464-4667-4efc-831b-a7813f71e636" providerId="ADAL" clId="{E920D749-9F52-408C-AB5C-C84F7CD660FE}" dt="2021-11-16T14:25:47.055" v="8302" actId="478"/>
          <ac:spMkLst>
            <pc:docMk/>
            <pc:sldMk cId="726467271" sldId="326"/>
            <ac:spMk id="31" creationId="{D8362FF8-C0C3-49B9-A623-3BAEAB407C2C}"/>
          </ac:spMkLst>
        </pc:spChg>
        <pc:spChg chg="add del mod">
          <ac:chgData name="Jimmy Guiu" userId="1e9a7464-4667-4efc-831b-a7813f71e636" providerId="ADAL" clId="{E920D749-9F52-408C-AB5C-C84F7CD660FE}" dt="2021-11-16T14:24:52.276" v="8284" actId="21"/>
          <ac:spMkLst>
            <pc:docMk/>
            <pc:sldMk cId="726467271" sldId="326"/>
            <ac:spMk id="32" creationId="{19F28546-5F51-4DA6-A427-DC97C0491122}"/>
          </ac:spMkLst>
        </pc:spChg>
        <pc:spChg chg="add del mod">
          <ac:chgData name="Jimmy Guiu" userId="1e9a7464-4667-4efc-831b-a7813f71e636" providerId="ADAL" clId="{E920D749-9F52-408C-AB5C-C84F7CD660FE}" dt="2021-11-16T15:06:55.450" v="8680" actId="478"/>
          <ac:spMkLst>
            <pc:docMk/>
            <pc:sldMk cId="726467271" sldId="326"/>
            <ac:spMk id="33" creationId="{F4DD449F-3396-48F7-9AA7-B4362D94E0B5}"/>
          </ac:spMkLst>
        </pc:spChg>
        <pc:spChg chg="add del mod">
          <ac:chgData name="Jimmy Guiu" userId="1e9a7464-4667-4efc-831b-a7813f71e636" providerId="ADAL" clId="{E920D749-9F52-408C-AB5C-C84F7CD660FE}" dt="2021-11-16T14:25:37.026" v="8298" actId="21"/>
          <ac:spMkLst>
            <pc:docMk/>
            <pc:sldMk cId="726467271" sldId="326"/>
            <ac:spMk id="34" creationId="{7C7D6544-5585-4F1E-BDBF-48F4979F9BCD}"/>
          </ac:spMkLst>
        </pc:spChg>
        <pc:spChg chg="add del mod">
          <ac:chgData name="Jimmy Guiu" userId="1e9a7464-4667-4efc-831b-a7813f71e636" providerId="ADAL" clId="{E920D749-9F52-408C-AB5C-C84F7CD660FE}" dt="2021-11-16T15:06:56.154" v="8681" actId="478"/>
          <ac:spMkLst>
            <pc:docMk/>
            <pc:sldMk cId="726467271" sldId="326"/>
            <ac:spMk id="35" creationId="{2555F45D-F078-484D-9CCA-80D0AE2F224B}"/>
          </ac:spMkLst>
        </pc:spChg>
        <pc:spChg chg="add mod">
          <ac:chgData name="Jimmy Guiu" userId="1e9a7464-4667-4efc-831b-a7813f71e636" providerId="ADAL" clId="{E920D749-9F52-408C-AB5C-C84F7CD660FE}" dt="2021-11-16T15:10:10.274" v="8971" actId="1035"/>
          <ac:spMkLst>
            <pc:docMk/>
            <pc:sldMk cId="726467271" sldId="326"/>
            <ac:spMk id="36" creationId="{99442CC2-0497-41ED-B668-563744CD21B4}"/>
          </ac:spMkLst>
        </pc:spChg>
        <pc:spChg chg="add mod">
          <ac:chgData name="Jimmy Guiu" userId="1e9a7464-4667-4efc-831b-a7813f71e636" providerId="ADAL" clId="{E920D749-9F52-408C-AB5C-C84F7CD660FE}" dt="2021-11-16T15:10:10.274" v="8971" actId="1035"/>
          <ac:spMkLst>
            <pc:docMk/>
            <pc:sldMk cId="726467271" sldId="326"/>
            <ac:spMk id="37" creationId="{29C0C96C-0F4A-402A-BA75-48419B07D55D}"/>
          </ac:spMkLst>
        </pc:spChg>
        <pc:spChg chg="add del mod">
          <ac:chgData name="Jimmy Guiu" userId="1e9a7464-4667-4efc-831b-a7813f71e636" providerId="ADAL" clId="{E920D749-9F52-408C-AB5C-C84F7CD660FE}" dt="2021-11-16T15:06:54.634" v="8679" actId="478"/>
          <ac:spMkLst>
            <pc:docMk/>
            <pc:sldMk cId="726467271" sldId="326"/>
            <ac:spMk id="38" creationId="{6401B4D5-7BB3-41F6-9DBB-4D1A62320B5A}"/>
          </ac:spMkLst>
        </pc:spChg>
        <pc:spChg chg="add del mod">
          <ac:chgData name="Jimmy Guiu" userId="1e9a7464-4667-4efc-831b-a7813f71e636" providerId="ADAL" clId="{E920D749-9F52-408C-AB5C-C84F7CD660FE}" dt="2021-11-16T15:06:54.107" v="8678" actId="478"/>
          <ac:spMkLst>
            <pc:docMk/>
            <pc:sldMk cId="726467271" sldId="326"/>
            <ac:spMk id="39" creationId="{7BAF3CFD-D5E1-4CD7-9308-C0C4E04858BE}"/>
          </ac:spMkLst>
        </pc:spChg>
        <pc:spChg chg="add mod">
          <ac:chgData name="Jimmy Guiu" userId="1e9a7464-4667-4efc-831b-a7813f71e636" providerId="ADAL" clId="{E920D749-9F52-408C-AB5C-C84F7CD660FE}" dt="2021-11-16T15:10:11.855" v="8972" actId="1035"/>
          <ac:spMkLst>
            <pc:docMk/>
            <pc:sldMk cId="726467271" sldId="326"/>
            <ac:spMk id="40" creationId="{144DD40C-6574-4950-9C40-9831C83CA504}"/>
          </ac:spMkLst>
        </pc:spChg>
        <pc:spChg chg="add mod">
          <ac:chgData name="Jimmy Guiu" userId="1e9a7464-4667-4efc-831b-a7813f71e636" providerId="ADAL" clId="{E920D749-9F52-408C-AB5C-C84F7CD660FE}" dt="2021-11-16T15:10:11.855" v="8972" actId="1035"/>
          <ac:spMkLst>
            <pc:docMk/>
            <pc:sldMk cId="726467271" sldId="326"/>
            <ac:spMk id="41" creationId="{C6CEFAAF-D0B4-4520-BD32-F5F361AC8DA0}"/>
          </ac:spMkLst>
        </pc:spChg>
        <pc:spChg chg="add del mod">
          <ac:chgData name="Jimmy Guiu" userId="1e9a7464-4667-4efc-831b-a7813f71e636" providerId="ADAL" clId="{E920D749-9F52-408C-AB5C-C84F7CD660FE}" dt="2021-11-16T14:42:03.358" v="8467" actId="478"/>
          <ac:spMkLst>
            <pc:docMk/>
            <pc:sldMk cId="726467271" sldId="326"/>
            <ac:spMk id="42" creationId="{B1B6AA16-2DB3-4EE4-BD76-B2057BED88D6}"/>
          </ac:spMkLst>
        </pc:spChg>
        <pc:spChg chg="add del mod">
          <ac:chgData name="Jimmy Guiu" userId="1e9a7464-4667-4efc-831b-a7813f71e636" providerId="ADAL" clId="{E920D749-9F52-408C-AB5C-C84F7CD660FE}" dt="2021-11-16T14:41:37.149" v="8455" actId="478"/>
          <ac:spMkLst>
            <pc:docMk/>
            <pc:sldMk cId="726467271" sldId="326"/>
            <ac:spMk id="43" creationId="{227FE6AF-147B-436C-90EC-39155646D2A6}"/>
          </ac:spMkLst>
        </pc:spChg>
        <pc:spChg chg="add mod">
          <ac:chgData name="Jimmy Guiu" userId="1e9a7464-4667-4efc-831b-a7813f71e636" providerId="ADAL" clId="{E920D749-9F52-408C-AB5C-C84F7CD660FE}" dt="2021-11-16T15:10:17.682" v="8977" actId="1035"/>
          <ac:spMkLst>
            <pc:docMk/>
            <pc:sldMk cId="726467271" sldId="326"/>
            <ac:spMk id="44" creationId="{E2B60110-7783-4AB3-B480-1A93A6928505}"/>
          </ac:spMkLst>
        </pc:spChg>
        <pc:spChg chg="add del mod">
          <ac:chgData name="Jimmy Guiu" userId="1e9a7464-4667-4efc-831b-a7813f71e636" providerId="ADAL" clId="{E920D749-9F52-408C-AB5C-C84F7CD660FE}" dt="2021-11-16T14:28:33.191" v="8425" actId="478"/>
          <ac:spMkLst>
            <pc:docMk/>
            <pc:sldMk cId="726467271" sldId="326"/>
            <ac:spMk id="45" creationId="{A376C9CB-77C9-4D20-899E-D3DF3CE76EB1}"/>
          </ac:spMkLst>
        </pc:spChg>
        <pc:spChg chg="add del mod">
          <ac:chgData name="Jimmy Guiu" userId="1e9a7464-4667-4efc-831b-a7813f71e636" providerId="ADAL" clId="{E920D749-9F52-408C-AB5C-C84F7CD660FE}" dt="2021-11-16T14:28:33.543" v="8426" actId="478"/>
          <ac:spMkLst>
            <pc:docMk/>
            <pc:sldMk cId="726467271" sldId="326"/>
            <ac:spMk id="46" creationId="{C61E9825-20DA-47E1-A60F-CEDBB1BF429C}"/>
          </ac:spMkLst>
        </pc:spChg>
        <pc:spChg chg="add del mod">
          <ac:chgData name="Jimmy Guiu" userId="1e9a7464-4667-4efc-831b-a7813f71e636" providerId="ADAL" clId="{E920D749-9F52-408C-AB5C-C84F7CD660FE}" dt="2021-11-16T15:06:53.409" v="8677" actId="478"/>
          <ac:spMkLst>
            <pc:docMk/>
            <pc:sldMk cId="726467271" sldId="326"/>
            <ac:spMk id="47" creationId="{663368CA-3F61-4872-9856-E3594F04282B}"/>
          </ac:spMkLst>
        </pc:spChg>
        <pc:spChg chg="add del mod">
          <ac:chgData name="Jimmy Guiu" userId="1e9a7464-4667-4efc-831b-a7813f71e636" providerId="ADAL" clId="{E920D749-9F52-408C-AB5C-C84F7CD660FE}" dt="2021-11-16T14:40:34.527" v="8443" actId="478"/>
          <ac:spMkLst>
            <pc:docMk/>
            <pc:sldMk cId="726467271" sldId="326"/>
            <ac:spMk id="49" creationId="{D253568E-965A-4E48-99CE-AB4D58170BCC}"/>
          </ac:spMkLst>
        </pc:spChg>
        <pc:spChg chg="add mod">
          <ac:chgData name="Jimmy Guiu" userId="1e9a7464-4667-4efc-831b-a7813f71e636" providerId="ADAL" clId="{E920D749-9F52-408C-AB5C-C84F7CD660FE}" dt="2021-11-16T15:10:11.855" v="8972" actId="1035"/>
          <ac:spMkLst>
            <pc:docMk/>
            <pc:sldMk cId="726467271" sldId="326"/>
            <ac:spMk id="50" creationId="{23C0D39E-C01A-4E26-8DCC-4DD4C48BF636}"/>
          </ac:spMkLst>
        </pc:spChg>
        <pc:spChg chg="add mod">
          <ac:chgData name="Jimmy Guiu" userId="1e9a7464-4667-4efc-831b-a7813f71e636" providerId="ADAL" clId="{E920D749-9F52-408C-AB5C-C84F7CD660FE}" dt="2021-11-16T15:10:11.855" v="8972" actId="1035"/>
          <ac:spMkLst>
            <pc:docMk/>
            <pc:sldMk cId="726467271" sldId="326"/>
            <ac:spMk id="51" creationId="{3834067C-E6E0-4BFA-B53C-265E906A21A9}"/>
          </ac:spMkLst>
        </pc:spChg>
        <pc:picChg chg="add del mod">
          <ac:chgData name="Jimmy Guiu" userId="1e9a7464-4667-4efc-831b-a7813f71e636" providerId="ADAL" clId="{E920D749-9F52-408C-AB5C-C84F7CD660FE}" dt="2021-11-16T14:09:38.066" v="8092" actId="931"/>
          <ac:picMkLst>
            <pc:docMk/>
            <pc:sldMk cId="726467271" sldId="326"/>
            <ac:picMk id="10" creationId="{10B5E708-705A-4C50-A599-B08FE97E96CA}"/>
          </ac:picMkLst>
        </pc:picChg>
        <pc:picChg chg="add del mod">
          <ac:chgData name="Jimmy Guiu" userId="1e9a7464-4667-4efc-831b-a7813f71e636" providerId="ADAL" clId="{E920D749-9F52-408C-AB5C-C84F7CD660FE}" dt="2021-11-16T14:10:34.891" v="8101" actId="478"/>
          <ac:picMkLst>
            <pc:docMk/>
            <pc:sldMk cId="726467271" sldId="326"/>
            <ac:picMk id="12" creationId="{BFA82118-ADA2-4C2E-A0D4-D3CF61CF8F51}"/>
          </ac:picMkLst>
        </pc:picChg>
        <pc:picChg chg="add mod">
          <ac:chgData name="Jimmy Guiu" userId="1e9a7464-4667-4efc-831b-a7813f71e636" providerId="ADAL" clId="{E920D749-9F52-408C-AB5C-C84F7CD660FE}" dt="2021-11-16T15:07:22.396" v="8722" actId="1076"/>
          <ac:picMkLst>
            <pc:docMk/>
            <pc:sldMk cId="726467271" sldId="326"/>
            <ac:picMk id="18" creationId="{36CA144D-A702-49AB-AEDB-BA84495A3595}"/>
          </ac:picMkLst>
        </pc:picChg>
        <pc:picChg chg="add del mod">
          <ac:chgData name="Jimmy Guiu" userId="1e9a7464-4667-4efc-831b-a7813f71e636" providerId="ADAL" clId="{E920D749-9F52-408C-AB5C-C84F7CD660FE}" dt="2021-11-16T15:04:30.730" v="8508" actId="478"/>
          <ac:picMkLst>
            <pc:docMk/>
            <pc:sldMk cId="726467271" sldId="326"/>
            <ac:picMk id="62" creationId="{A146D146-1068-41D1-9EA9-663B8DBEC01E}"/>
          </ac:picMkLst>
        </pc:picChg>
        <pc:picChg chg="add mod">
          <ac:chgData name="Jimmy Guiu" userId="1e9a7464-4667-4efc-831b-a7813f71e636" providerId="ADAL" clId="{E920D749-9F52-408C-AB5C-C84F7CD660FE}" dt="2021-11-16T15:10:10.274" v="8971" actId="1035"/>
          <ac:picMkLst>
            <pc:docMk/>
            <pc:sldMk cId="726467271" sldId="326"/>
            <ac:picMk id="64" creationId="{CA88A552-A843-4086-B825-2BE78BA4804C}"/>
          </ac:picMkLst>
        </pc:picChg>
        <pc:picChg chg="add mod">
          <ac:chgData name="Jimmy Guiu" userId="1e9a7464-4667-4efc-831b-a7813f71e636" providerId="ADAL" clId="{E920D749-9F52-408C-AB5C-C84F7CD660FE}" dt="2021-11-16T15:09:53.298" v="8954" actId="1035"/>
          <ac:picMkLst>
            <pc:docMk/>
            <pc:sldMk cId="726467271" sldId="326"/>
            <ac:picMk id="66" creationId="{49764695-700B-451B-9EC4-6B9D3AB6E71D}"/>
          </ac:picMkLst>
        </pc:picChg>
        <pc:picChg chg="add mod">
          <ac:chgData name="Jimmy Guiu" userId="1e9a7464-4667-4efc-831b-a7813f71e636" providerId="ADAL" clId="{E920D749-9F52-408C-AB5C-C84F7CD660FE}" dt="2021-11-16T15:10:10.274" v="8971" actId="1035"/>
          <ac:picMkLst>
            <pc:docMk/>
            <pc:sldMk cId="726467271" sldId="326"/>
            <ac:picMk id="68" creationId="{976629DD-0B0A-41F2-82D0-CC67D618C3A1}"/>
          </ac:picMkLst>
        </pc:picChg>
        <pc:picChg chg="add mod">
          <ac:chgData name="Jimmy Guiu" userId="1e9a7464-4667-4efc-831b-a7813f71e636" providerId="ADAL" clId="{E920D749-9F52-408C-AB5C-C84F7CD660FE}" dt="2021-11-16T15:09:53.298" v="8954" actId="1035"/>
          <ac:picMkLst>
            <pc:docMk/>
            <pc:sldMk cId="726467271" sldId="326"/>
            <ac:picMk id="70" creationId="{AE08CEC6-9322-43C9-A811-347236FDBF16}"/>
          </ac:picMkLst>
        </pc:picChg>
        <pc:picChg chg="add mod">
          <ac:chgData name="Jimmy Guiu" userId="1e9a7464-4667-4efc-831b-a7813f71e636" providerId="ADAL" clId="{E920D749-9F52-408C-AB5C-C84F7CD660FE}" dt="2021-11-16T15:10:17.682" v="8977" actId="1035"/>
          <ac:picMkLst>
            <pc:docMk/>
            <pc:sldMk cId="726467271" sldId="326"/>
            <ac:picMk id="72" creationId="{CEF2D9B8-C870-4FB3-9DA2-3315005A6F81}"/>
          </ac:picMkLst>
        </pc:picChg>
      </pc:sldChg>
      <pc:sldChg chg="addSp delSp modSp new del mod">
        <pc:chgData name="Jimmy Guiu" userId="1e9a7464-4667-4efc-831b-a7813f71e636" providerId="ADAL" clId="{E920D749-9F52-408C-AB5C-C84F7CD660FE}" dt="2021-11-16T15:45:41.755" v="9209" actId="47"/>
        <pc:sldMkLst>
          <pc:docMk/>
          <pc:sldMk cId="728013096" sldId="327"/>
        </pc:sldMkLst>
        <pc:spChg chg="del">
          <ac:chgData name="Jimmy Guiu" userId="1e9a7464-4667-4efc-831b-a7813f71e636" providerId="ADAL" clId="{E920D749-9F52-408C-AB5C-C84F7CD660FE}" dt="2021-11-16T14:13:29.080" v="8123" actId="478"/>
          <ac:spMkLst>
            <pc:docMk/>
            <pc:sldMk cId="728013096" sldId="327"/>
            <ac:spMk id="2" creationId="{80E36D0D-1358-4F56-A8AF-09776607468B}"/>
          </ac:spMkLst>
        </pc:spChg>
        <pc:spChg chg="del">
          <ac:chgData name="Jimmy Guiu" userId="1e9a7464-4667-4efc-831b-a7813f71e636" providerId="ADAL" clId="{E920D749-9F52-408C-AB5C-C84F7CD660FE}" dt="2021-11-16T14:13:28.025" v="8122" actId="478"/>
          <ac:spMkLst>
            <pc:docMk/>
            <pc:sldMk cId="728013096" sldId="327"/>
            <ac:spMk id="3" creationId="{1D6B562C-815D-44C0-B12A-4D61483405F5}"/>
          </ac:spMkLst>
        </pc:spChg>
        <pc:spChg chg="add mod">
          <ac:chgData name="Jimmy Guiu" userId="1e9a7464-4667-4efc-831b-a7813f71e636" providerId="ADAL" clId="{E920D749-9F52-408C-AB5C-C84F7CD660FE}" dt="2021-11-16T15:10:53.769" v="8985" actId="1038"/>
          <ac:spMkLst>
            <pc:docMk/>
            <pc:sldMk cId="728013096" sldId="327"/>
            <ac:spMk id="4" creationId="{57E24921-1D28-4294-B7FD-D5BC9131512A}"/>
          </ac:spMkLst>
        </pc:spChg>
        <pc:spChg chg="add mod">
          <ac:chgData name="Jimmy Guiu" userId="1e9a7464-4667-4efc-831b-a7813f71e636" providerId="ADAL" clId="{E920D749-9F52-408C-AB5C-C84F7CD660FE}" dt="2021-11-16T15:22:33.497" v="9173" actId="1076"/>
          <ac:spMkLst>
            <pc:docMk/>
            <pc:sldMk cId="728013096" sldId="327"/>
            <ac:spMk id="7" creationId="{186E314A-370A-4B38-9BB8-9CDE99D1AD48}"/>
          </ac:spMkLst>
        </pc:spChg>
        <pc:spChg chg="add mod">
          <ac:chgData name="Jimmy Guiu" userId="1e9a7464-4667-4efc-831b-a7813f71e636" providerId="ADAL" clId="{E920D749-9F52-408C-AB5C-C84F7CD660FE}" dt="2021-11-16T14:20:32.719" v="8231" actId="14100"/>
          <ac:spMkLst>
            <pc:docMk/>
            <pc:sldMk cId="728013096" sldId="327"/>
            <ac:spMk id="10" creationId="{B96A25E9-44D9-484B-AFC4-CBA6CD83C676}"/>
          </ac:spMkLst>
        </pc:spChg>
        <pc:spChg chg="add mod">
          <ac:chgData name="Jimmy Guiu" userId="1e9a7464-4667-4efc-831b-a7813f71e636" providerId="ADAL" clId="{E920D749-9F52-408C-AB5C-C84F7CD660FE}" dt="2021-11-16T14:20:30.691" v="8230" actId="14100"/>
          <ac:spMkLst>
            <pc:docMk/>
            <pc:sldMk cId="728013096" sldId="327"/>
            <ac:spMk id="11" creationId="{7A5FCA0B-ECF9-4FED-AFC5-DA03C9000888}"/>
          </ac:spMkLst>
        </pc:spChg>
        <pc:spChg chg="add mod ord">
          <ac:chgData name="Jimmy Guiu" userId="1e9a7464-4667-4efc-831b-a7813f71e636" providerId="ADAL" clId="{E920D749-9F52-408C-AB5C-C84F7CD660FE}" dt="2021-11-16T15:10:50.804" v="8979" actId="1076"/>
          <ac:spMkLst>
            <pc:docMk/>
            <pc:sldMk cId="728013096" sldId="327"/>
            <ac:spMk id="16" creationId="{B8C6B3AF-1DE7-4BE7-BB92-794F16F95752}"/>
          </ac:spMkLst>
        </pc:spChg>
        <pc:spChg chg="add del mod ord">
          <ac:chgData name="Jimmy Guiu" userId="1e9a7464-4667-4efc-831b-a7813f71e636" providerId="ADAL" clId="{E920D749-9F52-408C-AB5C-C84F7CD660FE}" dt="2021-11-16T14:19:59.412" v="8222" actId="1076"/>
          <ac:spMkLst>
            <pc:docMk/>
            <pc:sldMk cId="728013096" sldId="327"/>
            <ac:spMk id="17" creationId="{CC1EA32E-F8FC-41D9-A4C8-A4D01EC32C54}"/>
          </ac:spMkLst>
        </pc:spChg>
        <pc:spChg chg="add mod ord">
          <ac:chgData name="Jimmy Guiu" userId="1e9a7464-4667-4efc-831b-a7813f71e636" providerId="ADAL" clId="{E920D749-9F52-408C-AB5C-C84F7CD660FE}" dt="2021-11-16T14:19:48.778" v="8218" actId="14100"/>
          <ac:spMkLst>
            <pc:docMk/>
            <pc:sldMk cId="728013096" sldId="327"/>
            <ac:spMk id="18" creationId="{A852A6EB-9040-493C-B6E7-722645466505}"/>
          </ac:spMkLst>
        </pc:spChg>
        <pc:spChg chg="add del mod">
          <ac:chgData name="Jimmy Guiu" userId="1e9a7464-4667-4efc-831b-a7813f71e636" providerId="ADAL" clId="{E920D749-9F52-408C-AB5C-C84F7CD660FE}" dt="2021-11-16T14:19:10.033" v="8208" actId="478"/>
          <ac:spMkLst>
            <pc:docMk/>
            <pc:sldMk cId="728013096" sldId="327"/>
            <ac:spMk id="19" creationId="{5CE0032C-7955-4A4F-A294-3215557B22F9}"/>
          </ac:spMkLst>
        </pc:spChg>
        <pc:spChg chg="add del mod">
          <ac:chgData name="Jimmy Guiu" userId="1e9a7464-4667-4efc-831b-a7813f71e636" providerId="ADAL" clId="{E920D749-9F52-408C-AB5C-C84F7CD660FE}" dt="2021-11-16T14:19:10.033" v="8208" actId="478"/>
          <ac:spMkLst>
            <pc:docMk/>
            <pc:sldMk cId="728013096" sldId="327"/>
            <ac:spMk id="20" creationId="{C4DA3173-2E8E-4D56-B920-28D4E60B0FC3}"/>
          </ac:spMkLst>
        </pc:spChg>
        <pc:spChg chg="add mod ord">
          <ac:chgData name="Jimmy Guiu" userId="1e9a7464-4667-4efc-831b-a7813f71e636" providerId="ADAL" clId="{E920D749-9F52-408C-AB5C-C84F7CD660FE}" dt="2021-11-16T14:19:53.132" v="8220" actId="14100"/>
          <ac:spMkLst>
            <pc:docMk/>
            <pc:sldMk cId="728013096" sldId="327"/>
            <ac:spMk id="21" creationId="{E9E0B844-41A6-41D0-83A3-52821F7055B2}"/>
          </ac:spMkLst>
        </pc:spChg>
        <pc:spChg chg="add mod ord">
          <ac:chgData name="Jimmy Guiu" userId="1e9a7464-4667-4efc-831b-a7813f71e636" providerId="ADAL" clId="{E920D749-9F52-408C-AB5C-C84F7CD660FE}" dt="2021-11-16T14:19:56.920" v="8221" actId="14100"/>
          <ac:spMkLst>
            <pc:docMk/>
            <pc:sldMk cId="728013096" sldId="327"/>
            <ac:spMk id="22" creationId="{6F19A84F-97A2-4B67-8072-7EDB3032A90A}"/>
          </ac:spMkLst>
        </pc:spChg>
        <pc:picChg chg="add mod">
          <ac:chgData name="Jimmy Guiu" userId="1e9a7464-4667-4efc-831b-a7813f71e636" providerId="ADAL" clId="{E920D749-9F52-408C-AB5C-C84F7CD660FE}" dt="2021-11-16T15:10:53.769" v="8985" actId="1038"/>
          <ac:picMkLst>
            <pc:docMk/>
            <pc:sldMk cId="728013096" sldId="327"/>
            <ac:picMk id="6" creationId="{16F573FD-6D93-4192-9EE6-9AE2F8831A52}"/>
          </ac:picMkLst>
        </pc:picChg>
        <pc:picChg chg="add mod">
          <ac:chgData name="Jimmy Guiu" userId="1e9a7464-4667-4efc-831b-a7813f71e636" providerId="ADAL" clId="{E920D749-9F52-408C-AB5C-C84F7CD660FE}" dt="2021-11-16T14:20:24.205" v="8227" actId="1076"/>
          <ac:picMkLst>
            <pc:docMk/>
            <pc:sldMk cId="728013096" sldId="327"/>
            <ac:picMk id="9" creationId="{53FCBDFB-1C2A-4970-AC0C-C263631084D0}"/>
          </ac:picMkLst>
        </pc:picChg>
        <pc:picChg chg="add mod">
          <ac:chgData name="Jimmy Guiu" userId="1e9a7464-4667-4efc-831b-a7813f71e636" providerId="ADAL" clId="{E920D749-9F52-408C-AB5C-C84F7CD660FE}" dt="2021-11-16T14:20:16.632" v="8226" actId="1076"/>
          <ac:picMkLst>
            <pc:docMk/>
            <pc:sldMk cId="728013096" sldId="327"/>
            <ac:picMk id="13" creationId="{4D0054C2-C1ED-489A-ACF3-C8DD60780657}"/>
          </ac:picMkLst>
        </pc:picChg>
        <pc:picChg chg="add mod">
          <ac:chgData name="Jimmy Guiu" userId="1e9a7464-4667-4efc-831b-a7813f71e636" providerId="ADAL" clId="{E920D749-9F52-408C-AB5C-C84F7CD660FE}" dt="2021-11-16T14:20:16.632" v="8226" actId="1076"/>
          <ac:picMkLst>
            <pc:docMk/>
            <pc:sldMk cId="728013096" sldId="327"/>
            <ac:picMk id="15" creationId="{163A77BA-9943-4554-9FF0-C9EEF2945C8C}"/>
          </ac:picMkLst>
        </pc:picChg>
      </pc:sldChg>
      <pc:sldChg chg="addSp delSp modSp new mod">
        <pc:chgData name="Jimmy Guiu" userId="1e9a7464-4667-4efc-831b-a7813f71e636" providerId="ADAL" clId="{E920D749-9F52-408C-AB5C-C84F7CD660FE}" dt="2021-11-16T15:45:36.690" v="9208" actId="27614"/>
        <pc:sldMkLst>
          <pc:docMk/>
          <pc:sldMk cId="813706744" sldId="328"/>
        </pc:sldMkLst>
        <pc:spChg chg="del">
          <ac:chgData name="Jimmy Guiu" userId="1e9a7464-4667-4efc-831b-a7813f71e636" providerId="ADAL" clId="{E920D749-9F52-408C-AB5C-C84F7CD660FE}" dt="2021-11-16T15:44:38.528" v="9194" actId="931"/>
          <ac:spMkLst>
            <pc:docMk/>
            <pc:sldMk cId="813706744" sldId="328"/>
            <ac:spMk id="2" creationId="{4EC25416-9CD1-4373-A6F9-26CF7F1AC83E}"/>
          </ac:spMkLst>
        </pc:spChg>
        <pc:spChg chg="mod">
          <ac:chgData name="Jimmy Guiu" userId="1e9a7464-4667-4efc-831b-a7813f71e636" providerId="ADAL" clId="{E920D749-9F52-408C-AB5C-C84F7CD660FE}" dt="2021-11-16T15:23:18.574" v="9187" actId="113"/>
          <ac:spMkLst>
            <pc:docMk/>
            <pc:sldMk cId="813706744" sldId="328"/>
            <ac:spMk id="3" creationId="{5F97AC22-09D1-4D9C-B2EA-1634D977A581}"/>
          </ac:spMkLst>
        </pc:spChg>
        <pc:spChg chg="del">
          <ac:chgData name="Jimmy Guiu" userId="1e9a7464-4667-4efc-831b-a7813f71e636" providerId="ADAL" clId="{E920D749-9F52-408C-AB5C-C84F7CD660FE}" dt="2021-11-16T15:44:43.475" v="9197" actId="931"/>
          <ac:spMkLst>
            <pc:docMk/>
            <pc:sldMk cId="813706744" sldId="328"/>
            <ac:spMk id="4" creationId="{0E655B1E-BD97-4EF6-9778-DFFB4DF86344}"/>
          </ac:spMkLst>
        </pc:spChg>
        <pc:spChg chg="mod">
          <ac:chgData name="Jimmy Guiu" userId="1e9a7464-4667-4efc-831b-a7813f71e636" providerId="ADAL" clId="{E920D749-9F52-408C-AB5C-C84F7CD660FE}" dt="2021-11-16T15:23:22.302" v="9190" actId="113"/>
          <ac:spMkLst>
            <pc:docMk/>
            <pc:sldMk cId="813706744" sldId="328"/>
            <ac:spMk id="5" creationId="{66F25EC4-86C9-46FD-9420-3E98E40AA2DC}"/>
          </ac:spMkLst>
        </pc:spChg>
        <pc:spChg chg="del">
          <ac:chgData name="Jimmy Guiu" userId="1e9a7464-4667-4efc-831b-a7813f71e636" providerId="ADAL" clId="{E920D749-9F52-408C-AB5C-C84F7CD660FE}" dt="2021-11-16T15:44:46.361" v="9200" actId="931"/>
          <ac:spMkLst>
            <pc:docMk/>
            <pc:sldMk cId="813706744" sldId="328"/>
            <ac:spMk id="6" creationId="{0AB4D9ED-3129-46DC-9D15-CE71119C505C}"/>
          </ac:spMkLst>
        </pc:spChg>
        <pc:spChg chg="mod">
          <ac:chgData name="Jimmy Guiu" userId="1e9a7464-4667-4efc-831b-a7813f71e636" providerId="ADAL" clId="{E920D749-9F52-408C-AB5C-C84F7CD660FE}" dt="2021-11-16T15:23:14.386" v="9184" actId="255"/>
          <ac:spMkLst>
            <pc:docMk/>
            <pc:sldMk cId="813706744" sldId="328"/>
            <ac:spMk id="7" creationId="{630F9A31-EF01-4707-8D27-90A51D4D85A9}"/>
          </ac:spMkLst>
        </pc:spChg>
        <pc:spChg chg="del">
          <ac:chgData name="Jimmy Guiu" userId="1e9a7464-4667-4efc-831b-a7813f71e636" providerId="ADAL" clId="{E920D749-9F52-408C-AB5C-C84F7CD660FE}" dt="2021-11-16T15:44:51.225" v="9203" actId="931"/>
          <ac:spMkLst>
            <pc:docMk/>
            <pc:sldMk cId="813706744" sldId="328"/>
            <ac:spMk id="8" creationId="{45017117-BE6E-4C6B-8DF3-7BC785A27E84}"/>
          </ac:spMkLst>
        </pc:spChg>
        <pc:spChg chg="mod">
          <ac:chgData name="Jimmy Guiu" userId="1e9a7464-4667-4efc-831b-a7813f71e636" providerId="ADAL" clId="{E920D749-9F52-408C-AB5C-C84F7CD660FE}" dt="2021-11-16T15:23:28.268" v="9193" actId="207"/>
          <ac:spMkLst>
            <pc:docMk/>
            <pc:sldMk cId="813706744" sldId="328"/>
            <ac:spMk id="9" creationId="{2DB1DFD1-0FDF-4FDE-BC9D-349CE6E4444F}"/>
          </ac:spMkLst>
        </pc:spChg>
        <pc:spChg chg="add del mod">
          <ac:chgData name="Jimmy Guiu" userId="1e9a7464-4667-4efc-831b-a7813f71e636" providerId="ADAL" clId="{E920D749-9F52-408C-AB5C-C84F7CD660FE}" dt="2021-11-16T15:45:35.696" v="9207" actId="931"/>
          <ac:spMkLst>
            <pc:docMk/>
            <pc:sldMk cId="813706744" sldId="328"/>
            <ac:spMk id="19" creationId="{8B577AC5-5A21-49CB-A819-C697341591BA}"/>
          </ac:spMkLst>
        </pc:spChg>
        <pc:picChg chg="add mod">
          <ac:chgData name="Jimmy Guiu" userId="1e9a7464-4667-4efc-831b-a7813f71e636" providerId="ADAL" clId="{E920D749-9F52-408C-AB5C-C84F7CD660FE}" dt="2021-11-16T15:44:39.810" v="9196" actId="962"/>
          <ac:picMkLst>
            <pc:docMk/>
            <pc:sldMk cId="813706744" sldId="328"/>
            <ac:picMk id="11" creationId="{A9E0A07F-E63D-4E71-BD3C-DE6834B2982A}"/>
          </ac:picMkLst>
        </pc:picChg>
        <pc:picChg chg="add del mod">
          <ac:chgData name="Jimmy Guiu" userId="1e9a7464-4667-4efc-831b-a7813f71e636" providerId="ADAL" clId="{E920D749-9F52-408C-AB5C-C84F7CD660FE}" dt="2021-11-16T15:45:31.231" v="9206" actId="478"/>
          <ac:picMkLst>
            <pc:docMk/>
            <pc:sldMk cId="813706744" sldId="328"/>
            <ac:picMk id="13" creationId="{E87FD631-8CAA-4FD3-94AC-D4A63997F629}"/>
          </ac:picMkLst>
        </pc:picChg>
        <pc:picChg chg="add mod">
          <ac:chgData name="Jimmy Guiu" userId="1e9a7464-4667-4efc-831b-a7813f71e636" providerId="ADAL" clId="{E920D749-9F52-408C-AB5C-C84F7CD660FE}" dt="2021-11-16T15:44:47.371" v="9202" actId="962"/>
          <ac:picMkLst>
            <pc:docMk/>
            <pc:sldMk cId="813706744" sldId="328"/>
            <ac:picMk id="15" creationId="{6C6FDDA7-896E-4074-8226-FAC7AB77C54D}"/>
          </ac:picMkLst>
        </pc:picChg>
        <pc:picChg chg="add mod">
          <ac:chgData name="Jimmy Guiu" userId="1e9a7464-4667-4efc-831b-a7813f71e636" providerId="ADAL" clId="{E920D749-9F52-408C-AB5C-C84F7CD660FE}" dt="2021-11-16T15:44:52.424" v="9205" actId="962"/>
          <ac:picMkLst>
            <pc:docMk/>
            <pc:sldMk cId="813706744" sldId="328"/>
            <ac:picMk id="17" creationId="{AD1661D4-5E79-41C0-8951-34446DE75C74}"/>
          </ac:picMkLst>
        </pc:picChg>
        <pc:picChg chg="add mod">
          <ac:chgData name="Jimmy Guiu" userId="1e9a7464-4667-4efc-831b-a7813f71e636" providerId="ADAL" clId="{E920D749-9F52-408C-AB5C-C84F7CD660FE}" dt="2021-11-16T15:45:36.690" v="9208" actId="27614"/>
          <ac:picMkLst>
            <pc:docMk/>
            <pc:sldMk cId="813706744" sldId="328"/>
            <ac:picMk id="21" creationId="{883DA056-1BF4-4C44-9442-4921EED5FC54}"/>
          </ac:picMkLst>
        </pc:picChg>
      </pc:sldChg>
      <pc:sldMasterChg chg="addSp delSp modSp mod addSldLayout delSldLayout modSldLayout sldLayoutOrd">
        <pc:chgData name="Jimmy Guiu" userId="1e9a7464-4667-4efc-831b-a7813f71e636" providerId="ADAL" clId="{E920D749-9F52-408C-AB5C-C84F7CD660FE}" dt="2021-11-16T15:21:52.128" v="9169" actId="1076"/>
        <pc:sldMasterMkLst>
          <pc:docMk/>
          <pc:sldMasterMk cId="3799505217" sldId="2147483660"/>
        </pc:sldMasterMkLst>
        <pc:spChg chg="mod">
          <ac:chgData name="Jimmy Guiu" userId="1e9a7464-4667-4efc-831b-a7813f71e636" providerId="ADAL" clId="{E920D749-9F52-408C-AB5C-C84F7CD660FE}" dt="2021-11-08T10:08:48.237" v="4088" actId="14100"/>
          <ac:spMkLst>
            <pc:docMk/>
            <pc:sldMasterMk cId="3799505217" sldId="2147483660"/>
            <ac:spMk id="7" creationId="{AF3E6802-64A5-4890-8134-27BF1BE97224}"/>
          </ac:spMkLst>
        </pc:spChg>
        <pc:spChg chg="mod">
          <ac:chgData name="Jimmy Guiu" userId="1e9a7464-4667-4efc-831b-a7813f71e636" providerId="ADAL" clId="{E920D749-9F52-408C-AB5C-C84F7CD660FE}" dt="2021-11-08T10:08:45.272" v="4087" actId="14100"/>
          <ac:spMkLst>
            <pc:docMk/>
            <pc:sldMasterMk cId="3799505217" sldId="2147483660"/>
            <ac:spMk id="8" creationId="{75497FE9-A1DD-43A9-AB6F-4EEA9253FC0B}"/>
          </ac:spMkLst>
        </pc:spChg>
        <pc:spChg chg="mod">
          <ac:chgData name="Jimmy Guiu" userId="1e9a7464-4667-4efc-831b-a7813f71e636" providerId="ADAL" clId="{E920D749-9F52-408C-AB5C-C84F7CD660FE}" dt="2021-11-04T17:12:08.774" v="1534" actId="165"/>
          <ac:spMkLst>
            <pc:docMk/>
            <pc:sldMasterMk cId="3799505217" sldId="2147483660"/>
            <ac:spMk id="11" creationId="{DA388014-F58C-46B6-BA8B-A54CCD084C13}"/>
          </ac:spMkLst>
        </pc:spChg>
        <pc:spChg chg="mod">
          <ac:chgData name="Jimmy Guiu" userId="1e9a7464-4667-4efc-831b-a7813f71e636" providerId="ADAL" clId="{E920D749-9F52-408C-AB5C-C84F7CD660FE}" dt="2021-11-04T17:12:08.774" v="1534" actId="165"/>
          <ac:spMkLst>
            <pc:docMk/>
            <pc:sldMasterMk cId="3799505217" sldId="2147483660"/>
            <ac:spMk id="12" creationId="{8D9940A0-75F5-46EA-A0C6-1403DBF0BF6F}"/>
          </ac:spMkLst>
        </pc:spChg>
        <pc:spChg chg="mod">
          <ac:chgData name="Jimmy Guiu" userId="1e9a7464-4667-4efc-831b-a7813f71e636" providerId="ADAL" clId="{E920D749-9F52-408C-AB5C-C84F7CD660FE}" dt="2021-11-04T17:12:08.774" v="1534" actId="165"/>
          <ac:spMkLst>
            <pc:docMk/>
            <pc:sldMasterMk cId="3799505217" sldId="2147483660"/>
            <ac:spMk id="13" creationId="{B2BF44C7-A5CE-4292-B344-D9C9608CA5A3}"/>
          </ac:spMkLst>
        </pc:spChg>
        <pc:spChg chg="add del mod">
          <ac:chgData name="Jimmy Guiu" userId="1e9a7464-4667-4efc-831b-a7813f71e636" providerId="ADAL" clId="{E920D749-9F52-408C-AB5C-C84F7CD660FE}" dt="2021-11-08T09:13:43.457" v="3199" actId="21"/>
          <ac:spMkLst>
            <pc:docMk/>
            <pc:sldMasterMk cId="3799505217" sldId="2147483660"/>
            <ac:spMk id="14" creationId="{F911A4A2-AB1B-4054-BD57-DC64B01CB907}"/>
          </ac:spMkLst>
        </pc:spChg>
        <pc:spChg chg="mod">
          <ac:chgData name="Jimmy Guiu" userId="1e9a7464-4667-4efc-831b-a7813f71e636" providerId="ADAL" clId="{E920D749-9F52-408C-AB5C-C84F7CD660FE}" dt="2021-11-04T17:12:08.774" v="1534" actId="165"/>
          <ac:spMkLst>
            <pc:docMk/>
            <pc:sldMasterMk cId="3799505217" sldId="2147483660"/>
            <ac:spMk id="15" creationId="{2779F832-1CC8-404F-AA86-53EF6818137C}"/>
          </ac:spMkLst>
        </pc:spChg>
        <pc:spChg chg="mod">
          <ac:chgData name="Jimmy Guiu" userId="1e9a7464-4667-4efc-831b-a7813f71e636" providerId="ADAL" clId="{E920D749-9F52-408C-AB5C-C84F7CD660FE}" dt="2021-11-04T17:12:08.774" v="1534" actId="165"/>
          <ac:spMkLst>
            <pc:docMk/>
            <pc:sldMasterMk cId="3799505217" sldId="2147483660"/>
            <ac:spMk id="16" creationId="{ACFF9B64-8780-456B-8B45-378AACEC0A3C}"/>
          </ac:spMkLst>
        </pc:spChg>
        <pc:spChg chg="mod">
          <ac:chgData name="Jimmy Guiu" userId="1e9a7464-4667-4efc-831b-a7813f71e636" providerId="ADAL" clId="{E920D749-9F52-408C-AB5C-C84F7CD660FE}" dt="2021-11-04T17:12:08.774" v="1534" actId="165"/>
          <ac:spMkLst>
            <pc:docMk/>
            <pc:sldMasterMk cId="3799505217" sldId="2147483660"/>
            <ac:spMk id="17" creationId="{E2EF58E3-AEFC-4CC6-9348-12A60E8F19EA}"/>
          </ac:spMkLst>
        </pc:spChg>
        <pc:spChg chg="mod">
          <ac:chgData name="Jimmy Guiu" userId="1e9a7464-4667-4efc-831b-a7813f71e636" providerId="ADAL" clId="{E920D749-9F52-408C-AB5C-C84F7CD660FE}" dt="2021-11-04T17:12:08.774" v="1534" actId="165"/>
          <ac:spMkLst>
            <pc:docMk/>
            <pc:sldMasterMk cId="3799505217" sldId="2147483660"/>
            <ac:spMk id="18" creationId="{39A76D3E-8293-447E-A2E1-A9A0A6382EB5}"/>
          </ac:spMkLst>
        </pc:spChg>
        <pc:spChg chg="add del mod modVis">
          <ac:chgData name="Jimmy Guiu" userId="1e9a7464-4667-4efc-831b-a7813f71e636" providerId="ADAL" clId="{E920D749-9F52-408C-AB5C-C84F7CD660FE}" dt="2021-11-04T17:11:01.649" v="1506"/>
          <ac:spMkLst>
            <pc:docMk/>
            <pc:sldMasterMk cId="3799505217" sldId="2147483660"/>
            <ac:spMk id="21" creationId="{BDC556DF-BAFD-4834-A03B-50FF30B23C19}"/>
          </ac:spMkLst>
        </pc:spChg>
        <pc:spChg chg="add del mod">
          <ac:chgData name="Jimmy Guiu" userId="1e9a7464-4667-4efc-831b-a7813f71e636" providerId="ADAL" clId="{E920D749-9F52-408C-AB5C-C84F7CD660FE}" dt="2021-11-04T17:11:44.139" v="1529" actId="21"/>
          <ac:spMkLst>
            <pc:docMk/>
            <pc:sldMasterMk cId="3799505217" sldId="2147483660"/>
            <ac:spMk id="22" creationId="{12DD0563-7839-42B6-8DB5-8E5FB556C6DC}"/>
          </ac:spMkLst>
        </pc:spChg>
        <pc:spChg chg="add mod ord modVis">
          <ac:chgData name="Jimmy Guiu" userId="1e9a7464-4667-4efc-831b-a7813f71e636" providerId="ADAL" clId="{E920D749-9F52-408C-AB5C-C84F7CD660FE}" dt="2021-11-16T15:21:29.095" v="9164" actId="14430"/>
          <ac:spMkLst>
            <pc:docMk/>
            <pc:sldMasterMk cId="3799505217" sldId="2147483660"/>
            <ac:spMk id="22" creationId="{6B4C2708-4C8E-4C2E-8098-76216885EB39}"/>
          </ac:spMkLst>
        </pc:spChg>
        <pc:spChg chg="mod">
          <ac:chgData name="Jimmy Guiu" userId="1e9a7464-4667-4efc-831b-a7813f71e636" providerId="ADAL" clId="{E920D749-9F52-408C-AB5C-C84F7CD660FE}" dt="2021-11-04T17:12:08.774" v="1534" actId="165"/>
          <ac:spMkLst>
            <pc:docMk/>
            <pc:sldMasterMk cId="3799505217" sldId="2147483660"/>
            <ac:spMk id="24" creationId="{DDF5A181-6FA3-4FAA-B4D6-C6429FD36AB1}"/>
          </ac:spMkLst>
        </pc:spChg>
        <pc:spChg chg="mod">
          <ac:chgData name="Jimmy Guiu" userId="1e9a7464-4667-4efc-831b-a7813f71e636" providerId="ADAL" clId="{E920D749-9F52-408C-AB5C-C84F7CD660FE}" dt="2021-11-04T17:12:08.774" v="1534" actId="165"/>
          <ac:spMkLst>
            <pc:docMk/>
            <pc:sldMasterMk cId="3799505217" sldId="2147483660"/>
            <ac:spMk id="25" creationId="{9C977691-654D-428B-9554-82F01C112C85}"/>
          </ac:spMkLst>
        </pc:spChg>
        <pc:spChg chg="mod">
          <ac:chgData name="Jimmy Guiu" userId="1e9a7464-4667-4efc-831b-a7813f71e636" providerId="ADAL" clId="{E920D749-9F52-408C-AB5C-C84F7CD660FE}" dt="2021-11-04T17:12:08.774" v="1534" actId="165"/>
          <ac:spMkLst>
            <pc:docMk/>
            <pc:sldMasterMk cId="3799505217" sldId="2147483660"/>
            <ac:spMk id="26" creationId="{D50FC162-6C4D-4713-9C50-F27F3566CCC9}"/>
          </ac:spMkLst>
        </pc:spChg>
        <pc:spChg chg="mod">
          <ac:chgData name="Jimmy Guiu" userId="1e9a7464-4667-4efc-831b-a7813f71e636" providerId="ADAL" clId="{E920D749-9F52-408C-AB5C-C84F7CD660FE}" dt="2021-11-04T17:12:08.774" v="1534" actId="165"/>
          <ac:spMkLst>
            <pc:docMk/>
            <pc:sldMasterMk cId="3799505217" sldId="2147483660"/>
            <ac:spMk id="27" creationId="{3FC19946-EE34-4078-9269-2303DBBE1AC5}"/>
          </ac:spMkLst>
        </pc:spChg>
        <pc:spChg chg="add del mod">
          <ac:chgData name="Jimmy Guiu" userId="1e9a7464-4667-4efc-831b-a7813f71e636" providerId="ADAL" clId="{E920D749-9F52-408C-AB5C-C84F7CD660FE}" dt="2021-11-08T09:13:49.855" v="3203"/>
          <ac:spMkLst>
            <pc:docMk/>
            <pc:sldMasterMk cId="3799505217" sldId="2147483660"/>
            <ac:spMk id="28" creationId="{38692471-2BDD-40F1-9A54-D2A323840B38}"/>
          </ac:spMkLst>
        </pc:spChg>
        <pc:spChg chg="add del mod">
          <ac:chgData name="Jimmy Guiu" userId="1e9a7464-4667-4efc-831b-a7813f71e636" providerId="ADAL" clId="{E920D749-9F52-408C-AB5C-C84F7CD660FE}" dt="2021-11-04T17:12:20.298" v="1540"/>
          <ac:spMkLst>
            <pc:docMk/>
            <pc:sldMasterMk cId="3799505217" sldId="2147483660"/>
            <ac:spMk id="28" creationId="{5FCAA708-9262-49A5-B3C1-5E658DCC4F51}"/>
          </ac:spMkLst>
        </pc:spChg>
        <pc:spChg chg="add mod">
          <ac:chgData name="Jimmy Guiu" userId="1e9a7464-4667-4efc-831b-a7813f71e636" providerId="ADAL" clId="{E920D749-9F52-408C-AB5C-C84F7CD660FE}" dt="2021-11-05T16:40:47.297" v="2508" actId="1076"/>
          <ac:spMkLst>
            <pc:docMk/>
            <pc:sldMasterMk cId="3799505217" sldId="2147483660"/>
            <ac:spMk id="29" creationId="{FF423DBD-A6B3-4910-8A6B-72D103FBB1F9}"/>
          </ac:spMkLst>
        </pc:spChg>
        <pc:grpChg chg="add del mod modVis">
          <ac:chgData name="Jimmy Guiu" userId="1e9a7464-4667-4efc-831b-a7813f71e636" providerId="ADAL" clId="{E920D749-9F52-408C-AB5C-C84F7CD660FE}" dt="2021-11-04T17:12:08.774" v="1534" actId="165"/>
          <ac:grpSpMkLst>
            <pc:docMk/>
            <pc:sldMasterMk cId="3799505217" sldId="2147483660"/>
            <ac:grpSpMk id="2" creationId="{E8278370-D09A-4C3A-B77B-2DCF39C6FC4E}"/>
          </ac:grpSpMkLst>
        </pc:grpChg>
        <pc:grpChg chg="del mod modVis">
          <ac:chgData name="Jimmy Guiu" userId="1e9a7464-4667-4efc-831b-a7813f71e636" providerId="ADAL" clId="{E920D749-9F52-408C-AB5C-C84F7CD660FE}" dt="2021-11-04T17:11:52.355" v="1530" actId="165"/>
          <ac:grpSpMkLst>
            <pc:docMk/>
            <pc:sldMasterMk cId="3799505217" sldId="2147483660"/>
            <ac:grpSpMk id="3" creationId="{727D5CA8-5CB0-4B03-B41A-0FF74CDF4708}"/>
          </ac:grpSpMkLst>
        </pc:grpChg>
        <pc:grpChg chg="add mod modVis">
          <ac:chgData name="Jimmy Guiu" userId="1e9a7464-4667-4efc-831b-a7813f71e636" providerId="ADAL" clId="{E920D749-9F52-408C-AB5C-C84F7CD660FE}" dt="2021-11-16T15:21:29.411" v="9165" actId="14430"/>
          <ac:grpSpMkLst>
            <pc:docMk/>
            <pc:sldMasterMk cId="3799505217" sldId="2147483660"/>
            <ac:grpSpMk id="4" creationId="{DFB4B1D0-91E5-41A7-A858-42AD8729CDC3}"/>
          </ac:grpSpMkLst>
        </pc:grpChg>
        <pc:grpChg chg="mod topLvl">
          <ac:chgData name="Jimmy Guiu" userId="1e9a7464-4667-4efc-831b-a7813f71e636" providerId="ADAL" clId="{E920D749-9F52-408C-AB5C-C84F7CD660FE}" dt="2021-11-04T17:12:29.404" v="1548" actId="164"/>
          <ac:grpSpMkLst>
            <pc:docMk/>
            <pc:sldMasterMk cId="3799505217" sldId="2147483660"/>
            <ac:grpSpMk id="9" creationId="{420EA378-94BC-4E9D-AA4D-89E1578F59D5}"/>
          </ac:grpSpMkLst>
        </pc:grpChg>
        <pc:grpChg chg="mod topLvl">
          <ac:chgData name="Jimmy Guiu" userId="1e9a7464-4667-4efc-831b-a7813f71e636" providerId="ADAL" clId="{E920D749-9F52-408C-AB5C-C84F7CD660FE}" dt="2021-11-04T17:12:29.404" v="1548" actId="164"/>
          <ac:grpSpMkLst>
            <pc:docMk/>
            <pc:sldMasterMk cId="3799505217" sldId="2147483660"/>
            <ac:grpSpMk id="23" creationId="{41BA3D77-6FB3-4438-8435-4E3A5457E8DA}"/>
          </ac:grpSpMkLst>
        </pc:grpChg>
        <pc:picChg chg="mod modVis">
          <ac:chgData name="Jimmy Guiu" userId="1e9a7464-4667-4efc-831b-a7813f71e636" providerId="ADAL" clId="{E920D749-9F52-408C-AB5C-C84F7CD660FE}" dt="2021-11-04T17:11:01.225" v="1504" actId="14430"/>
          <ac:picMkLst>
            <pc:docMk/>
            <pc:sldMasterMk cId="3799505217" sldId="2147483660"/>
            <ac:picMk id="20" creationId="{A0E00788-DF8A-497B-A12C-709E6A3CC7C9}"/>
          </ac:picMkLst>
        </pc:picChg>
        <pc:cxnChg chg="mod">
          <ac:chgData name="Jimmy Guiu" userId="1e9a7464-4667-4efc-831b-a7813f71e636" providerId="ADAL" clId="{E920D749-9F52-408C-AB5C-C84F7CD660FE}" dt="2021-11-04T17:12:08.774" v="1534" actId="165"/>
          <ac:cxnSpMkLst>
            <pc:docMk/>
            <pc:sldMasterMk cId="3799505217" sldId="2147483660"/>
            <ac:cxnSpMk id="10" creationId="{2E8DE796-AE73-4AFC-AF3A-320AB8B072CF}"/>
          </ac:cxnSpMkLst>
        </pc:cxnChg>
        <pc:sldLayoutChg chg="addSp modSp mod">
          <pc:chgData name="Jimmy Guiu" userId="1e9a7464-4667-4efc-831b-a7813f71e636" providerId="ADAL" clId="{E920D749-9F52-408C-AB5C-C84F7CD660FE}" dt="2021-11-05T13:13:09.194" v="1578" actId="2085"/>
          <pc:sldLayoutMkLst>
            <pc:docMk/>
            <pc:sldMasterMk cId="3799505217" sldId="2147483660"/>
            <pc:sldLayoutMk cId="1413730215" sldId="2147483661"/>
          </pc:sldLayoutMkLst>
          <pc:spChg chg="add mod">
            <ac:chgData name="Jimmy Guiu" userId="1e9a7464-4667-4efc-831b-a7813f71e636" providerId="ADAL" clId="{E920D749-9F52-408C-AB5C-C84F7CD660FE}" dt="2021-11-05T13:13:09.194" v="1578" actId="2085"/>
            <ac:spMkLst>
              <pc:docMk/>
              <pc:sldMasterMk cId="3799505217" sldId="2147483660"/>
              <pc:sldLayoutMk cId="1413730215" sldId="2147483661"/>
              <ac:spMk id="2" creationId="{B5B78FAC-7F29-4783-BFE3-1A6DE7119920}"/>
            </ac:spMkLst>
          </pc:spChg>
        </pc:sldLayoutChg>
        <pc:sldLayoutChg chg="delSp del mod">
          <pc:chgData name="Jimmy Guiu" userId="1e9a7464-4667-4efc-831b-a7813f71e636" providerId="ADAL" clId="{E920D749-9F52-408C-AB5C-C84F7CD660FE}" dt="2021-11-08T10:11:57.797" v="4115" actId="2696"/>
          <pc:sldLayoutMkLst>
            <pc:docMk/>
            <pc:sldMasterMk cId="3799505217" sldId="2147483660"/>
            <pc:sldLayoutMk cId="2958226188" sldId="2147483662"/>
          </pc:sldLayoutMkLst>
          <pc:spChg chg="del">
            <ac:chgData name="Jimmy Guiu" userId="1e9a7464-4667-4efc-831b-a7813f71e636" providerId="ADAL" clId="{E920D749-9F52-408C-AB5C-C84F7CD660FE}" dt="2021-11-08T10:11:53.146" v="4114" actId="21"/>
            <ac:spMkLst>
              <pc:docMk/>
              <pc:sldMasterMk cId="3799505217" sldId="2147483660"/>
              <pc:sldLayoutMk cId="2958226188" sldId="2147483662"/>
              <ac:spMk id="3" creationId="{D4A4C4E2-B79C-40D5-9F17-4DB42B9FFC0D}"/>
            </ac:spMkLst>
          </pc:spChg>
          <pc:spChg chg="del">
            <ac:chgData name="Jimmy Guiu" userId="1e9a7464-4667-4efc-831b-a7813f71e636" providerId="ADAL" clId="{E920D749-9F52-408C-AB5C-C84F7CD660FE}" dt="2021-11-08T10:11:53.146" v="4114" actId="21"/>
            <ac:spMkLst>
              <pc:docMk/>
              <pc:sldMasterMk cId="3799505217" sldId="2147483660"/>
              <pc:sldLayoutMk cId="2958226188" sldId="2147483662"/>
              <ac:spMk id="4" creationId="{800EE993-29D5-4354-B0A4-D3951AB85E8E}"/>
            </ac:spMkLst>
          </pc:spChg>
          <pc:spChg chg="del">
            <ac:chgData name="Jimmy Guiu" userId="1e9a7464-4667-4efc-831b-a7813f71e636" providerId="ADAL" clId="{E920D749-9F52-408C-AB5C-C84F7CD660FE}" dt="2021-11-08T10:11:53.146" v="4114" actId="21"/>
            <ac:spMkLst>
              <pc:docMk/>
              <pc:sldMasterMk cId="3799505217" sldId="2147483660"/>
              <pc:sldLayoutMk cId="2958226188" sldId="2147483662"/>
              <ac:spMk id="5" creationId="{1CB5C2EF-6CCD-451D-AC73-2FC7ACDFA818}"/>
            </ac:spMkLst>
          </pc:spChg>
        </pc:sldLayoutChg>
        <pc:sldLayoutChg chg="addSp delSp modSp mod setBg">
          <pc:chgData name="Jimmy Guiu" userId="1e9a7464-4667-4efc-831b-a7813f71e636" providerId="ADAL" clId="{E920D749-9F52-408C-AB5C-C84F7CD660FE}" dt="2021-11-08T10:13:32.553" v="4127" actId="6014"/>
          <pc:sldLayoutMkLst>
            <pc:docMk/>
            <pc:sldMasterMk cId="3799505217" sldId="2147483660"/>
            <pc:sldLayoutMk cId="3759597859" sldId="2147483663"/>
          </pc:sldLayoutMkLst>
          <pc:spChg chg="mod">
            <ac:chgData name="Jimmy Guiu" userId="1e9a7464-4667-4efc-831b-a7813f71e636" providerId="ADAL" clId="{E920D749-9F52-408C-AB5C-C84F7CD660FE}" dt="2021-11-04T15:53:35.533" v="230" actId="14861"/>
            <ac:spMkLst>
              <pc:docMk/>
              <pc:sldMasterMk cId="3799505217" sldId="2147483660"/>
              <pc:sldLayoutMk cId="3759597859" sldId="2147483663"/>
              <ac:spMk id="11" creationId="{18EF4B1B-FAB7-4D0F-A60E-A3A14EE8C5D6}"/>
            </ac:spMkLst>
          </pc:spChg>
          <pc:spChg chg="mod">
            <ac:chgData name="Jimmy Guiu" userId="1e9a7464-4667-4efc-831b-a7813f71e636" providerId="ADAL" clId="{E920D749-9F52-408C-AB5C-C84F7CD660FE}" dt="2021-11-08T09:17:10.857" v="3273" actId="255"/>
            <ac:spMkLst>
              <pc:docMk/>
              <pc:sldMasterMk cId="3799505217" sldId="2147483660"/>
              <pc:sldLayoutMk cId="3759597859" sldId="2147483663"/>
              <ac:spMk id="15" creationId="{D968E8D2-10CE-4DC3-8841-F5FE6823141B}"/>
            </ac:spMkLst>
          </pc:spChg>
          <pc:spChg chg="mod">
            <ac:chgData name="Jimmy Guiu" userId="1e9a7464-4667-4efc-831b-a7813f71e636" providerId="ADAL" clId="{E920D749-9F52-408C-AB5C-C84F7CD660FE}" dt="2021-11-04T15:47:31.883" v="14" actId="20577"/>
            <ac:spMkLst>
              <pc:docMk/>
              <pc:sldMasterMk cId="3799505217" sldId="2147483660"/>
              <pc:sldLayoutMk cId="3759597859" sldId="2147483663"/>
              <ac:spMk id="17" creationId="{437094D5-924D-47CD-AE4C-91BE966CA1AA}"/>
            </ac:spMkLst>
          </pc:spChg>
          <pc:picChg chg="add del mod ord">
            <ac:chgData name="Jimmy Guiu" userId="1e9a7464-4667-4efc-831b-a7813f71e636" providerId="ADAL" clId="{E920D749-9F52-408C-AB5C-C84F7CD660FE}" dt="2021-11-04T15:51:52.068" v="23" actId="21"/>
            <ac:picMkLst>
              <pc:docMk/>
              <pc:sldMasterMk cId="3799505217" sldId="2147483660"/>
              <pc:sldLayoutMk cId="3759597859" sldId="2147483663"/>
              <ac:picMk id="5" creationId="{D1D033CF-7650-4D6A-83CC-96516CDFABB6}"/>
            </ac:picMkLst>
          </pc:picChg>
          <pc:picChg chg="add mod ord">
            <ac:chgData name="Jimmy Guiu" userId="1e9a7464-4667-4efc-831b-a7813f71e636" providerId="ADAL" clId="{E920D749-9F52-408C-AB5C-C84F7CD660FE}" dt="2021-11-04T15:52:05.138" v="26" actId="552"/>
            <ac:picMkLst>
              <pc:docMk/>
              <pc:sldMasterMk cId="3799505217" sldId="2147483660"/>
              <pc:sldLayoutMk cId="3759597859" sldId="2147483663"/>
              <ac:picMk id="10" creationId="{6489ED47-E3CC-446A-8893-6792BEA8A2DC}"/>
            </ac:picMkLst>
          </pc:picChg>
        </pc:sldLayoutChg>
        <pc:sldLayoutChg chg="modSp mod">
          <pc:chgData name="Jimmy Guiu" userId="1e9a7464-4667-4efc-831b-a7813f71e636" providerId="ADAL" clId="{E920D749-9F52-408C-AB5C-C84F7CD660FE}" dt="2021-11-16T12:30:50.783" v="7933" actId="255"/>
          <pc:sldLayoutMkLst>
            <pc:docMk/>
            <pc:sldMasterMk cId="3799505217" sldId="2147483660"/>
            <pc:sldLayoutMk cId="3155330077" sldId="2147483664"/>
          </pc:sldLayoutMkLst>
          <pc:spChg chg="mod">
            <ac:chgData name="Jimmy Guiu" userId="1e9a7464-4667-4efc-831b-a7813f71e636" providerId="ADAL" clId="{E920D749-9F52-408C-AB5C-C84F7CD660FE}" dt="2021-11-08T14:56:54.119" v="6016" actId="122"/>
            <ac:spMkLst>
              <pc:docMk/>
              <pc:sldMasterMk cId="3799505217" sldId="2147483660"/>
              <pc:sldLayoutMk cId="3155330077" sldId="2147483664"/>
              <ac:spMk id="2" creationId="{8AE93E55-009E-454F-882C-7FC0714730DC}"/>
            </ac:spMkLst>
          </pc:spChg>
          <pc:spChg chg="mod">
            <ac:chgData name="Jimmy Guiu" userId="1e9a7464-4667-4efc-831b-a7813f71e636" providerId="ADAL" clId="{E920D749-9F52-408C-AB5C-C84F7CD660FE}" dt="2021-11-08T14:57:14.340" v="6023" actId="255"/>
            <ac:spMkLst>
              <pc:docMk/>
              <pc:sldMasterMk cId="3799505217" sldId="2147483660"/>
              <pc:sldLayoutMk cId="3155330077" sldId="2147483664"/>
              <ac:spMk id="5" creationId="{542B0245-4A94-46AE-98B8-A737EDC34F14}"/>
            </ac:spMkLst>
          </pc:spChg>
          <pc:spChg chg="mod">
            <ac:chgData name="Jimmy Guiu" userId="1e9a7464-4667-4efc-831b-a7813f71e636" providerId="ADAL" clId="{E920D749-9F52-408C-AB5C-C84F7CD660FE}" dt="2021-11-16T12:30:50.783" v="7933" actId="255"/>
            <ac:spMkLst>
              <pc:docMk/>
              <pc:sldMasterMk cId="3799505217" sldId="2147483660"/>
              <pc:sldLayoutMk cId="3155330077" sldId="2147483664"/>
              <ac:spMk id="7" creationId="{5EF4CC01-D8E7-45C4-A4F6-76591C2FADCB}"/>
            </ac:spMkLst>
          </pc:spChg>
          <pc:spChg chg="mod">
            <ac:chgData name="Jimmy Guiu" userId="1e9a7464-4667-4efc-831b-a7813f71e636" providerId="ADAL" clId="{E920D749-9F52-408C-AB5C-C84F7CD660FE}" dt="2021-11-08T09:02:57.335" v="3112" actId="1076"/>
            <ac:spMkLst>
              <pc:docMk/>
              <pc:sldMasterMk cId="3799505217" sldId="2147483660"/>
              <pc:sldLayoutMk cId="3155330077" sldId="2147483664"/>
              <ac:spMk id="8" creationId="{1500536C-6EF1-45A1-A403-13D9003B4B3A}"/>
            </ac:spMkLst>
          </pc:spChg>
        </pc:sldLayoutChg>
        <pc:sldLayoutChg chg="addSp delSp modSp mod">
          <pc:chgData name="Jimmy Guiu" userId="1e9a7464-4667-4efc-831b-a7813f71e636" providerId="ADAL" clId="{E920D749-9F52-408C-AB5C-C84F7CD660FE}" dt="2021-11-08T15:21:49.683" v="6416" actId="6014"/>
          <pc:sldLayoutMkLst>
            <pc:docMk/>
            <pc:sldMasterMk cId="3799505217" sldId="2147483660"/>
            <pc:sldLayoutMk cId="3238268365" sldId="2147483665"/>
          </pc:sldLayoutMkLst>
          <pc:spChg chg="mod">
            <ac:chgData name="Jimmy Guiu" userId="1e9a7464-4667-4efc-831b-a7813f71e636" providerId="ADAL" clId="{E920D749-9F52-408C-AB5C-C84F7CD660FE}" dt="2021-11-08T09:04:50.241" v="3157" actId="3064"/>
            <ac:spMkLst>
              <pc:docMk/>
              <pc:sldMasterMk cId="3799505217" sldId="2147483660"/>
              <pc:sldLayoutMk cId="3238268365" sldId="2147483665"/>
              <ac:spMk id="2" creationId="{9FBD2DC9-1E14-43C9-B091-4AC8BF571337}"/>
            </ac:spMkLst>
          </pc:spChg>
          <pc:spChg chg="mod">
            <ac:chgData name="Jimmy Guiu" userId="1e9a7464-4667-4efc-831b-a7813f71e636" providerId="ADAL" clId="{E920D749-9F52-408C-AB5C-C84F7CD660FE}" dt="2021-11-08T09:04:59.319" v="3161" actId="1076"/>
            <ac:spMkLst>
              <pc:docMk/>
              <pc:sldMasterMk cId="3799505217" sldId="2147483660"/>
              <pc:sldLayoutMk cId="3238268365" sldId="2147483665"/>
              <ac:spMk id="3" creationId="{BA934434-737F-42EE-B027-97B2A8C6C9AB}"/>
            </ac:spMkLst>
          </pc:spChg>
          <pc:spChg chg="add del">
            <ac:chgData name="Jimmy Guiu" userId="1e9a7464-4667-4efc-831b-a7813f71e636" providerId="ADAL" clId="{E920D749-9F52-408C-AB5C-C84F7CD660FE}" dt="2021-11-08T09:13:34.328" v="3195" actId="22"/>
            <ac:spMkLst>
              <pc:docMk/>
              <pc:sldMasterMk cId="3799505217" sldId="2147483660"/>
              <pc:sldLayoutMk cId="3238268365" sldId="2147483665"/>
              <ac:spMk id="7" creationId="{31E6C01A-902B-4F8E-9863-173CE399D59D}"/>
            </ac:spMkLst>
          </pc:spChg>
          <pc:spChg chg="add del mod">
            <ac:chgData name="Jimmy Guiu" userId="1e9a7464-4667-4efc-831b-a7813f71e636" providerId="ADAL" clId="{E920D749-9F52-408C-AB5C-C84F7CD660FE}" dt="2021-11-08T09:14:02.458" v="3234" actId="21"/>
            <ac:spMkLst>
              <pc:docMk/>
              <pc:sldMasterMk cId="3799505217" sldId="2147483660"/>
              <pc:sldLayoutMk cId="3238268365" sldId="2147483665"/>
              <ac:spMk id="8" creationId="{7B57E7EE-B8AF-4D55-8A61-C47960094582}"/>
            </ac:spMkLst>
          </pc:spChg>
          <pc:spChg chg="add del mod">
            <ac:chgData name="Jimmy Guiu" userId="1e9a7464-4667-4efc-831b-a7813f71e636" providerId="ADAL" clId="{E920D749-9F52-408C-AB5C-C84F7CD660FE}" dt="2021-11-08T09:14:31.658" v="3257" actId="21"/>
            <ac:spMkLst>
              <pc:docMk/>
              <pc:sldMasterMk cId="3799505217" sldId="2147483660"/>
              <pc:sldLayoutMk cId="3238268365" sldId="2147483665"/>
              <ac:spMk id="9" creationId="{2FFF0428-3089-47D0-931E-3B7DC7D4C3DA}"/>
            </ac:spMkLst>
          </pc:spChg>
          <pc:picChg chg="mod">
            <ac:chgData name="Jimmy Guiu" userId="1e9a7464-4667-4efc-831b-a7813f71e636" providerId="ADAL" clId="{E920D749-9F52-408C-AB5C-C84F7CD660FE}" dt="2021-11-08T09:14:24.815" v="3256" actId="1036"/>
            <ac:picMkLst>
              <pc:docMk/>
              <pc:sldMasterMk cId="3799505217" sldId="2147483660"/>
              <pc:sldLayoutMk cId="3238268365" sldId="2147483665"/>
              <ac:picMk id="5" creationId="{57B1B2B9-4786-429F-A9A7-073FC68CDB7D}"/>
            </ac:picMkLst>
          </pc:picChg>
        </pc:sldLayoutChg>
        <pc:sldLayoutChg chg="addSp delSp modSp mod setBg">
          <pc:chgData name="Jimmy Guiu" userId="1e9a7464-4667-4efc-831b-a7813f71e636" providerId="ADAL" clId="{E920D749-9F52-408C-AB5C-C84F7CD660FE}" dt="2021-11-08T15:22:31.138" v="6417" actId="6014"/>
          <pc:sldLayoutMkLst>
            <pc:docMk/>
            <pc:sldMasterMk cId="3799505217" sldId="2147483660"/>
            <pc:sldLayoutMk cId="1482297314" sldId="2147483666"/>
          </pc:sldLayoutMkLst>
          <pc:spChg chg="add del">
            <ac:chgData name="Jimmy Guiu" userId="1e9a7464-4667-4efc-831b-a7813f71e636" providerId="ADAL" clId="{E920D749-9F52-408C-AB5C-C84F7CD660FE}" dt="2021-11-08T15:03:07.696" v="6112" actId="11529"/>
            <ac:spMkLst>
              <pc:docMk/>
              <pc:sldMasterMk cId="3799505217" sldId="2147483660"/>
              <pc:sldLayoutMk cId="1482297314" sldId="2147483666"/>
              <ac:spMk id="2" creationId="{E07DA51B-636C-45C5-BDDB-D42E13770643}"/>
            </ac:spMkLst>
          </pc:spChg>
          <pc:spChg chg="add del">
            <ac:chgData name="Jimmy Guiu" userId="1e9a7464-4667-4efc-831b-a7813f71e636" providerId="ADAL" clId="{E920D749-9F52-408C-AB5C-C84F7CD660FE}" dt="2021-11-04T17:06:29.176" v="1450" actId="11529"/>
            <ac:spMkLst>
              <pc:docMk/>
              <pc:sldMasterMk cId="3799505217" sldId="2147483660"/>
              <pc:sldLayoutMk cId="1482297314" sldId="2147483666"/>
              <ac:spMk id="2" creationId="{FBF35059-40A0-4A7C-ADCC-0BE5243E83CF}"/>
            </ac:spMkLst>
          </pc:spChg>
          <pc:spChg chg="del mod">
            <ac:chgData name="Jimmy Guiu" userId="1e9a7464-4667-4efc-831b-a7813f71e636" providerId="ADAL" clId="{E920D749-9F52-408C-AB5C-C84F7CD660FE}" dt="2021-11-08T15:03:54.789" v="6128" actId="478"/>
            <ac:spMkLst>
              <pc:docMk/>
              <pc:sldMasterMk cId="3799505217" sldId="2147483660"/>
              <pc:sldLayoutMk cId="1482297314" sldId="2147483666"/>
              <ac:spMk id="3" creationId="{32FEB24A-9A94-43FD-8BE1-49AF9A989819}"/>
            </ac:spMkLst>
          </pc:spChg>
          <pc:spChg chg="add mod">
            <ac:chgData name="Jimmy Guiu" userId="1e9a7464-4667-4efc-831b-a7813f71e636" providerId="ADAL" clId="{E920D749-9F52-408C-AB5C-C84F7CD660FE}" dt="2021-11-04T17:06:51.183" v="1458" actId="164"/>
            <ac:spMkLst>
              <pc:docMk/>
              <pc:sldMasterMk cId="3799505217" sldId="2147483660"/>
              <pc:sldLayoutMk cId="1482297314" sldId="2147483666"/>
              <ac:spMk id="4" creationId="{7E73FCE5-5B84-4552-B24D-AAA375B380AF}"/>
            </ac:spMkLst>
          </pc:spChg>
          <pc:spChg chg="add del mod">
            <ac:chgData name="Jimmy Guiu" userId="1e9a7464-4667-4efc-831b-a7813f71e636" providerId="ADAL" clId="{E920D749-9F52-408C-AB5C-C84F7CD660FE}" dt="2021-11-08T15:03:08.646" v="6113" actId="21"/>
            <ac:spMkLst>
              <pc:docMk/>
              <pc:sldMasterMk cId="3799505217" sldId="2147483660"/>
              <pc:sldLayoutMk cId="1482297314" sldId="2147483666"/>
              <ac:spMk id="4" creationId="{F2476962-7598-43AB-85A8-530A0BEE2883}"/>
            </ac:spMkLst>
          </pc:spChg>
          <pc:spChg chg="mod">
            <ac:chgData name="Jimmy Guiu" userId="1e9a7464-4667-4efc-831b-a7813f71e636" providerId="ADAL" clId="{E920D749-9F52-408C-AB5C-C84F7CD660FE}" dt="2021-11-04T17:11:28.973" v="1523" actId="14100"/>
            <ac:spMkLst>
              <pc:docMk/>
              <pc:sldMasterMk cId="3799505217" sldId="2147483660"/>
              <pc:sldLayoutMk cId="1482297314" sldId="2147483666"/>
              <ac:spMk id="5" creationId="{5B840C80-9723-4E5D-920F-88FAA07DC172}"/>
            </ac:spMkLst>
          </pc:spChg>
          <pc:spChg chg="add del mod">
            <ac:chgData name="Jimmy Guiu" userId="1e9a7464-4667-4efc-831b-a7813f71e636" providerId="ADAL" clId="{E920D749-9F52-408C-AB5C-C84F7CD660FE}" dt="2021-11-04T17:11:16.347" v="1520" actId="21"/>
            <ac:spMkLst>
              <pc:docMk/>
              <pc:sldMasterMk cId="3799505217" sldId="2147483660"/>
              <pc:sldLayoutMk cId="1482297314" sldId="2147483666"/>
              <ac:spMk id="7" creationId="{2F774C5C-4018-4464-AEF3-C5D653F5D266}"/>
            </ac:spMkLst>
          </pc:spChg>
          <pc:spChg chg="add mod">
            <ac:chgData name="Jimmy Guiu" userId="1e9a7464-4667-4efc-831b-a7813f71e636" providerId="ADAL" clId="{E920D749-9F52-408C-AB5C-C84F7CD660FE}" dt="2021-11-08T15:10:18.497" v="6243" actId="3064"/>
            <ac:spMkLst>
              <pc:docMk/>
              <pc:sldMasterMk cId="3799505217" sldId="2147483660"/>
              <pc:sldLayoutMk cId="1482297314" sldId="2147483666"/>
              <ac:spMk id="8" creationId="{49AB99AB-834E-46B9-B29E-76700BE52B8B}"/>
            </ac:spMkLst>
          </pc:spChg>
          <pc:spChg chg="add mod">
            <ac:chgData name="Jimmy Guiu" userId="1e9a7464-4667-4efc-831b-a7813f71e636" providerId="ADAL" clId="{E920D749-9F52-408C-AB5C-C84F7CD660FE}" dt="2021-11-04T17:06:51.183" v="1458" actId="164"/>
            <ac:spMkLst>
              <pc:docMk/>
              <pc:sldMasterMk cId="3799505217" sldId="2147483660"/>
              <pc:sldLayoutMk cId="1482297314" sldId="2147483666"/>
              <ac:spMk id="9" creationId="{240E7344-2A3A-4306-A1FB-F2A6209CB9E8}"/>
            </ac:spMkLst>
          </pc:spChg>
          <pc:spChg chg="mod">
            <ac:chgData name="Jimmy Guiu" userId="1e9a7464-4667-4efc-831b-a7813f71e636" providerId="ADAL" clId="{E920D749-9F52-408C-AB5C-C84F7CD660FE}" dt="2021-11-04T17:07:21.995" v="1472" actId="14100"/>
            <ac:spMkLst>
              <pc:docMk/>
              <pc:sldMasterMk cId="3799505217" sldId="2147483660"/>
              <pc:sldLayoutMk cId="1482297314" sldId="2147483666"/>
              <ac:spMk id="10" creationId="{4C58678B-FE79-441A-B254-46789A29E9E3}"/>
            </ac:spMkLst>
          </pc:spChg>
          <pc:spChg chg="mod">
            <ac:chgData name="Jimmy Guiu" userId="1e9a7464-4667-4efc-831b-a7813f71e636" providerId="ADAL" clId="{E920D749-9F52-408C-AB5C-C84F7CD660FE}" dt="2021-11-04T17:06:59.299" v="1462"/>
            <ac:spMkLst>
              <pc:docMk/>
              <pc:sldMasterMk cId="3799505217" sldId="2147483660"/>
              <pc:sldLayoutMk cId="1482297314" sldId="2147483666"/>
              <ac:spMk id="12" creationId="{11BA94DE-1368-432C-8496-1D371922F2B7}"/>
            </ac:spMkLst>
          </pc:spChg>
          <pc:spChg chg="mod">
            <ac:chgData name="Jimmy Guiu" userId="1e9a7464-4667-4efc-831b-a7813f71e636" providerId="ADAL" clId="{E920D749-9F52-408C-AB5C-C84F7CD660FE}" dt="2021-11-04T17:06:59.299" v="1462"/>
            <ac:spMkLst>
              <pc:docMk/>
              <pc:sldMasterMk cId="3799505217" sldId="2147483660"/>
              <pc:sldLayoutMk cId="1482297314" sldId="2147483666"/>
              <ac:spMk id="13" creationId="{FCE7DE11-19B9-498A-AAB2-D4286841EDA5}"/>
            </ac:spMkLst>
          </pc:spChg>
          <pc:spChg chg="mod">
            <ac:chgData name="Jimmy Guiu" userId="1e9a7464-4667-4efc-831b-a7813f71e636" providerId="ADAL" clId="{E920D749-9F52-408C-AB5C-C84F7CD660FE}" dt="2021-11-04T17:07:02.635" v="1464"/>
            <ac:spMkLst>
              <pc:docMk/>
              <pc:sldMasterMk cId="3799505217" sldId="2147483660"/>
              <pc:sldLayoutMk cId="1482297314" sldId="2147483666"/>
              <ac:spMk id="15" creationId="{89BE91B6-BD16-48FC-A68C-F423D1037284}"/>
            </ac:spMkLst>
          </pc:spChg>
          <pc:spChg chg="mod">
            <ac:chgData name="Jimmy Guiu" userId="1e9a7464-4667-4efc-831b-a7813f71e636" providerId="ADAL" clId="{E920D749-9F52-408C-AB5C-C84F7CD660FE}" dt="2021-11-04T17:07:02.635" v="1464"/>
            <ac:spMkLst>
              <pc:docMk/>
              <pc:sldMasterMk cId="3799505217" sldId="2147483660"/>
              <pc:sldLayoutMk cId="1482297314" sldId="2147483666"/>
              <ac:spMk id="16" creationId="{0DADDB51-8601-468B-9AE7-4EA3212A47B7}"/>
            </ac:spMkLst>
          </pc:spChg>
          <pc:spChg chg="add del mod">
            <ac:chgData name="Jimmy Guiu" userId="1e9a7464-4667-4efc-831b-a7813f71e636" providerId="ADAL" clId="{E920D749-9F52-408C-AB5C-C84F7CD660FE}" dt="2021-11-04T17:11:03.377" v="1510"/>
            <ac:spMkLst>
              <pc:docMk/>
              <pc:sldMasterMk cId="3799505217" sldId="2147483660"/>
              <pc:sldLayoutMk cId="1482297314" sldId="2147483666"/>
              <ac:spMk id="17" creationId="{1445858D-FDF0-4315-9D1B-6B9848E60A72}"/>
            </ac:spMkLst>
          </pc:spChg>
          <pc:spChg chg="add del mod">
            <ac:chgData name="Jimmy Guiu" userId="1e9a7464-4667-4efc-831b-a7813f71e636" providerId="ADAL" clId="{E920D749-9F52-408C-AB5C-C84F7CD660FE}" dt="2021-11-04T17:11:37.884" v="1527" actId="21"/>
            <ac:spMkLst>
              <pc:docMk/>
              <pc:sldMasterMk cId="3799505217" sldId="2147483660"/>
              <pc:sldLayoutMk cId="1482297314" sldId="2147483666"/>
              <ac:spMk id="18" creationId="{DA74F508-57F6-4CF9-AD5B-61811AB5BEB3}"/>
            </ac:spMkLst>
          </pc:spChg>
          <pc:grpChg chg="add del mod">
            <ac:chgData name="Jimmy Guiu" userId="1e9a7464-4667-4efc-831b-a7813f71e636" providerId="ADAL" clId="{E920D749-9F52-408C-AB5C-C84F7CD660FE}" dt="2021-11-04T17:07:24.225" v="1474" actId="21"/>
            <ac:grpSpMkLst>
              <pc:docMk/>
              <pc:sldMasterMk cId="3799505217" sldId="2147483660"/>
              <pc:sldLayoutMk cId="1482297314" sldId="2147483666"/>
              <ac:grpSpMk id="8" creationId="{3B17D00A-F380-487C-84D7-97AA6E3B6B66}"/>
            </ac:grpSpMkLst>
          </pc:grpChg>
          <pc:grpChg chg="add del mod">
            <ac:chgData name="Jimmy Guiu" userId="1e9a7464-4667-4efc-831b-a7813f71e636" providerId="ADAL" clId="{E920D749-9F52-408C-AB5C-C84F7CD660FE}" dt="2021-11-04T17:07:09.919" v="1469" actId="478"/>
            <ac:grpSpMkLst>
              <pc:docMk/>
              <pc:sldMasterMk cId="3799505217" sldId="2147483660"/>
              <pc:sldLayoutMk cId="1482297314" sldId="2147483666"/>
              <ac:grpSpMk id="11" creationId="{D5D089F4-EB7B-415F-9896-C1D13D77D676}"/>
            </ac:grpSpMkLst>
          </pc:grpChg>
          <pc:grpChg chg="add del mod">
            <ac:chgData name="Jimmy Guiu" userId="1e9a7464-4667-4efc-831b-a7813f71e636" providerId="ADAL" clId="{E920D749-9F52-408C-AB5C-C84F7CD660FE}" dt="2021-11-04T17:07:23.146" v="1473" actId="21"/>
            <ac:grpSpMkLst>
              <pc:docMk/>
              <pc:sldMasterMk cId="3799505217" sldId="2147483660"/>
              <pc:sldLayoutMk cId="1482297314" sldId="2147483666"/>
              <ac:grpSpMk id="14" creationId="{6D88F17A-A311-47DA-82C8-4D21A34663E0}"/>
            </ac:grpSpMkLst>
          </pc:grpChg>
          <pc:picChg chg="mod">
            <ac:chgData name="Jimmy Guiu" userId="1e9a7464-4667-4efc-831b-a7813f71e636" providerId="ADAL" clId="{E920D749-9F52-408C-AB5C-C84F7CD660FE}" dt="2021-11-04T16:14:06.677" v="695" actId="1037"/>
            <ac:picMkLst>
              <pc:docMk/>
              <pc:sldMasterMk cId="3799505217" sldId="2147483660"/>
              <pc:sldLayoutMk cId="1482297314" sldId="2147483666"/>
              <ac:picMk id="6" creationId="{54BEFAF6-6091-447A-A159-2AB74198AF88}"/>
            </ac:picMkLst>
          </pc:picChg>
        </pc:sldLayoutChg>
        <pc:sldLayoutChg chg="addSp delSp modSp mod ord setBg">
          <pc:chgData name="Jimmy Guiu" userId="1e9a7464-4667-4efc-831b-a7813f71e636" providerId="ADAL" clId="{E920D749-9F52-408C-AB5C-C84F7CD660FE}" dt="2021-11-08T15:22:49.933" v="6419" actId="6014"/>
          <pc:sldLayoutMkLst>
            <pc:docMk/>
            <pc:sldMasterMk cId="3799505217" sldId="2147483660"/>
            <pc:sldLayoutMk cId="652857635" sldId="2147483667"/>
          </pc:sldLayoutMkLst>
          <pc:spChg chg="add del mod">
            <ac:chgData name="Jimmy Guiu" userId="1e9a7464-4667-4efc-831b-a7813f71e636" providerId="ADAL" clId="{E920D749-9F52-408C-AB5C-C84F7CD660FE}" dt="2021-11-04T16:16:06.257" v="712" actId="14100"/>
            <ac:spMkLst>
              <pc:docMk/>
              <pc:sldMasterMk cId="3799505217" sldId="2147483660"/>
              <pc:sldLayoutMk cId="652857635" sldId="2147483667"/>
              <ac:spMk id="4" creationId="{6A959B96-7A85-48A3-A192-4296FDAE0860}"/>
            </ac:spMkLst>
          </pc:spChg>
          <pc:spChg chg="del">
            <ac:chgData name="Jimmy Guiu" userId="1e9a7464-4667-4efc-831b-a7813f71e636" providerId="ADAL" clId="{E920D749-9F52-408C-AB5C-C84F7CD660FE}" dt="2021-11-04T16:15:15.397" v="699" actId="478"/>
            <ac:spMkLst>
              <pc:docMk/>
              <pc:sldMasterMk cId="3799505217" sldId="2147483660"/>
              <pc:sldLayoutMk cId="652857635" sldId="2147483667"/>
              <ac:spMk id="5" creationId="{69D66CEE-7E58-4913-B46B-A268E196EA1C}"/>
            </ac:spMkLst>
          </pc:spChg>
          <pc:spChg chg="add del">
            <ac:chgData name="Jimmy Guiu" userId="1e9a7464-4667-4efc-831b-a7813f71e636" providerId="ADAL" clId="{E920D749-9F52-408C-AB5C-C84F7CD660FE}" dt="2021-11-04T16:15:26.277" v="704" actId="478"/>
            <ac:spMkLst>
              <pc:docMk/>
              <pc:sldMasterMk cId="3799505217" sldId="2147483660"/>
              <pc:sldLayoutMk cId="652857635" sldId="2147483667"/>
              <ac:spMk id="6" creationId="{6D4BE0E9-7774-4211-8EE2-422E158B24B5}"/>
            </ac:spMkLst>
          </pc:spChg>
          <pc:spChg chg="del">
            <ac:chgData name="Jimmy Guiu" userId="1e9a7464-4667-4efc-831b-a7813f71e636" providerId="ADAL" clId="{E920D749-9F52-408C-AB5C-C84F7CD660FE}" dt="2021-11-04T16:15:27.253" v="705" actId="478"/>
            <ac:spMkLst>
              <pc:docMk/>
              <pc:sldMasterMk cId="3799505217" sldId="2147483660"/>
              <pc:sldLayoutMk cId="652857635" sldId="2147483667"/>
              <ac:spMk id="7" creationId="{31C58B84-1419-4B8A-9D40-FB4ADB3495AA}"/>
            </ac:spMkLst>
          </pc:spChg>
          <pc:spChg chg="del">
            <ac:chgData name="Jimmy Guiu" userId="1e9a7464-4667-4efc-831b-a7813f71e636" providerId="ADAL" clId="{E920D749-9F52-408C-AB5C-C84F7CD660FE}" dt="2021-11-04T16:15:29.333" v="706" actId="478"/>
            <ac:spMkLst>
              <pc:docMk/>
              <pc:sldMasterMk cId="3799505217" sldId="2147483660"/>
              <pc:sldLayoutMk cId="652857635" sldId="2147483667"/>
              <ac:spMk id="8" creationId="{E290AA7B-7D66-4CBB-8F42-84CA75E5B94A}"/>
            </ac:spMkLst>
          </pc:spChg>
        </pc:sldLayoutChg>
        <pc:sldLayoutChg chg="del mod">
          <pc:chgData name="Jimmy Guiu" userId="1e9a7464-4667-4efc-831b-a7813f71e636" providerId="ADAL" clId="{E920D749-9F52-408C-AB5C-C84F7CD660FE}" dt="2021-11-08T15:23:38.355" v="6423" actId="2696"/>
          <pc:sldLayoutMkLst>
            <pc:docMk/>
            <pc:sldMasterMk cId="3799505217" sldId="2147483660"/>
            <pc:sldLayoutMk cId="3897542914" sldId="2147483668"/>
          </pc:sldLayoutMkLst>
        </pc:sldLayoutChg>
        <pc:sldLayoutChg chg="del">
          <pc:chgData name="Jimmy Guiu" userId="1e9a7464-4667-4efc-831b-a7813f71e636" providerId="ADAL" clId="{E920D749-9F52-408C-AB5C-C84F7CD660FE}" dt="2021-11-05T16:20:30.336" v="2184" actId="2696"/>
          <pc:sldLayoutMkLst>
            <pc:docMk/>
            <pc:sldMasterMk cId="3799505217" sldId="2147483660"/>
            <pc:sldLayoutMk cId="364410033" sldId="2147483669"/>
          </pc:sldLayoutMkLst>
        </pc:sldLayoutChg>
        <pc:sldLayoutChg chg="mod">
          <pc:chgData name="Jimmy Guiu" userId="1e9a7464-4667-4efc-831b-a7813f71e636" providerId="ADAL" clId="{E920D749-9F52-408C-AB5C-C84F7CD660FE}" dt="2021-11-08T15:24:50.572" v="6430" actId="6014"/>
          <pc:sldLayoutMkLst>
            <pc:docMk/>
            <pc:sldMasterMk cId="3799505217" sldId="2147483660"/>
            <pc:sldLayoutMk cId="1874916039" sldId="2147483670"/>
          </pc:sldLayoutMkLst>
        </pc:sldLayoutChg>
        <pc:sldLayoutChg chg="del">
          <pc:chgData name="Jimmy Guiu" userId="1e9a7464-4667-4efc-831b-a7813f71e636" providerId="ADAL" clId="{E920D749-9F52-408C-AB5C-C84F7CD660FE}" dt="2021-11-08T15:24:44.533" v="6429" actId="2696"/>
          <pc:sldLayoutMkLst>
            <pc:docMk/>
            <pc:sldMasterMk cId="3799505217" sldId="2147483660"/>
            <pc:sldLayoutMk cId="2235677350" sldId="2147483671"/>
          </pc:sldLayoutMkLst>
        </pc:sldLayoutChg>
        <pc:sldLayoutChg chg="del">
          <pc:chgData name="Jimmy Guiu" userId="1e9a7464-4667-4efc-831b-a7813f71e636" providerId="ADAL" clId="{E920D749-9F52-408C-AB5C-C84F7CD660FE}" dt="2021-11-04T16:41:41.687" v="1079" actId="2696"/>
          <pc:sldLayoutMkLst>
            <pc:docMk/>
            <pc:sldMasterMk cId="3799505217" sldId="2147483660"/>
            <pc:sldLayoutMk cId="3262525137" sldId="2147483672"/>
          </pc:sldLayoutMkLst>
        </pc:sldLayoutChg>
        <pc:sldLayoutChg chg="del">
          <pc:chgData name="Jimmy Guiu" userId="1e9a7464-4667-4efc-831b-a7813f71e636" providerId="ADAL" clId="{E920D749-9F52-408C-AB5C-C84F7CD660FE}" dt="2021-11-04T16:41:41.690" v="1080" actId="2696"/>
          <pc:sldLayoutMkLst>
            <pc:docMk/>
            <pc:sldMasterMk cId="3799505217" sldId="2147483660"/>
            <pc:sldLayoutMk cId="4197432241" sldId="2147483673"/>
          </pc:sldLayoutMkLst>
        </pc:sldLayoutChg>
        <pc:sldLayoutChg chg="addSp delSp modSp mod">
          <pc:chgData name="Jimmy Guiu" userId="1e9a7464-4667-4efc-831b-a7813f71e636" providerId="ADAL" clId="{E920D749-9F52-408C-AB5C-C84F7CD660FE}" dt="2021-11-08T15:25:10.754" v="6431" actId="6014"/>
          <pc:sldLayoutMkLst>
            <pc:docMk/>
            <pc:sldMasterMk cId="3799505217" sldId="2147483660"/>
            <pc:sldLayoutMk cId="393906636" sldId="2147483674"/>
          </pc:sldLayoutMkLst>
          <pc:spChg chg="add del mod">
            <ac:chgData name="Jimmy Guiu" userId="1e9a7464-4667-4efc-831b-a7813f71e636" providerId="ADAL" clId="{E920D749-9F52-408C-AB5C-C84F7CD660FE}" dt="2021-11-05T16:41:04.058" v="2511" actId="21"/>
            <ac:spMkLst>
              <pc:docMk/>
              <pc:sldMasterMk cId="3799505217" sldId="2147483660"/>
              <pc:sldLayoutMk cId="393906636" sldId="2147483674"/>
              <ac:spMk id="5" creationId="{CE2C2689-046B-4FCE-866F-CB99D82D306E}"/>
            </ac:spMkLst>
          </pc:spChg>
        </pc:sldLayoutChg>
        <pc:sldLayoutChg chg="del">
          <pc:chgData name="Jimmy Guiu" userId="1e9a7464-4667-4efc-831b-a7813f71e636" providerId="ADAL" clId="{E920D749-9F52-408C-AB5C-C84F7CD660FE}" dt="2021-11-05T16:21:53.270" v="2189" actId="2696"/>
          <pc:sldLayoutMkLst>
            <pc:docMk/>
            <pc:sldMasterMk cId="3799505217" sldId="2147483660"/>
            <pc:sldLayoutMk cId="2756892264" sldId="2147483675"/>
          </pc:sldLayoutMkLst>
        </pc:sldLayoutChg>
        <pc:sldLayoutChg chg="addSp delSp modSp mod">
          <pc:chgData name="Jimmy Guiu" userId="1e9a7464-4667-4efc-831b-a7813f71e636" providerId="ADAL" clId="{E920D749-9F52-408C-AB5C-C84F7CD660FE}" dt="2021-11-08T10:38:31.043" v="4565" actId="6014"/>
          <pc:sldLayoutMkLst>
            <pc:docMk/>
            <pc:sldMasterMk cId="3799505217" sldId="2147483660"/>
            <pc:sldLayoutMk cId="3975590754" sldId="2147483676"/>
          </pc:sldLayoutMkLst>
          <pc:spChg chg="del">
            <ac:chgData name="Jimmy Guiu" userId="1e9a7464-4667-4efc-831b-a7813f71e636" providerId="ADAL" clId="{E920D749-9F52-408C-AB5C-C84F7CD660FE}" dt="2021-11-08T09:38:43.760" v="3423" actId="478"/>
            <ac:spMkLst>
              <pc:docMk/>
              <pc:sldMasterMk cId="3799505217" sldId="2147483660"/>
              <pc:sldLayoutMk cId="3975590754" sldId="2147483676"/>
              <ac:spMk id="4" creationId="{D594FDA8-C7F6-4332-8577-320BA07E57BD}"/>
            </ac:spMkLst>
          </pc:spChg>
          <pc:spChg chg="mod">
            <ac:chgData name="Jimmy Guiu" userId="1e9a7464-4667-4efc-831b-a7813f71e636" providerId="ADAL" clId="{E920D749-9F52-408C-AB5C-C84F7CD660FE}" dt="2021-11-08T09:38:58.904" v="3430" actId="1036"/>
            <ac:spMkLst>
              <pc:docMk/>
              <pc:sldMasterMk cId="3799505217" sldId="2147483660"/>
              <pc:sldLayoutMk cId="3975590754" sldId="2147483676"/>
              <ac:spMk id="9" creationId="{7259DCCF-BE9A-451D-90D7-0CBF5D5D046A}"/>
            </ac:spMkLst>
          </pc:spChg>
          <pc:spChg chg="mod">
            <ac:chgData name="Jimmy Guiu" userId="1e9a7464-4667-4efc-831b-a7813f71e636" providerId="ADAL" clId="{E920D749-9F52-408C-AB5C-C84F7CD660FE}" dt="2021-11-08T09:39:47.688" v="3439" actId="1035"/>
            <ac:spMkLst>
              <pc:docMk/>
              <pc:sldMasterMk cId="3799505217" sldId="2147483660"/>
              <pc:sldLayoutMk cId="3975590754" sldId="2147483676"/>
              <ac:spMk id="10" creationId="{75D6980E-8224-4069-8BB4-3F5131359FF3}"/>
            </ac:spMkLst>
          </pc:spChg>
          <pc:spChg chg="add mod">
            <ac:chgData name="Jimmy Guiu" userId="1e9a7464-4667-4efc-831b-a7813f71e636" providerId="ADAL" clId="{E920D749-9F52-408C-AB5C-C84F7CD660FE}" dt="2021-11-05T13:14:01.814" v="1581"/>
            <ac:spMkLst>
              <pc:docMk/>
              <pc:sldMasterMk cId="3799505217" sldId="2147483660"/>
              <pc:sldLayoutMk cId="3975590754" sldId="2147483676"/>
              <ac:spMk id="11" creationId="{4FE03E3D-A270-47FE-99D1-B4A146FF7252}"/>
            </ac:spMkLst>
          </pc:spChg>
          <pc:cxnChg chg="mod">
            <ac:chgData name="Jimmy Guiu" userId="1e9a7464-4667-4efc-831b-a7813f71e636" providerId="ADAL" clId="{E920D749-9F52-408C-AB5C-C84F7CD660FE}" dt="2021-11-08T09:40:41.069" v="3459" actId="1035"/>
            <ac:cxnSpMkLst>
              <pc:docMk/>
              <pc:sldMasterMk cId="3799505217" sldId="2147483660"/>
              <pc:sldLayoutMk cId="3975590754" sldId="2147483676"/>
              <ac:cxnSpMk id="8" creationId="{1C2CE5F4-DE00-448B-A598-4FBE3CC435FF}"/>
            </ac:cxnSpMkLst>
          </pc:cxnChg>
        </pc:sldLayoutChg>
        <pc:sldLayoutChg chg="addSp delSp modSp new mod setBg">
          <pc:chgData name="Jimmy Guiu" userId="1e9a7464-4667-4efc-831b-a7813f71e636" providerId="ADAL" clId="{E920D749-9F52-408C-AB5C-C84F7CD660FE}" dt="2021-11-08T15:23:20.344" v="6422" actId="6014"/>
          <pc:sldLayoutMkLst>
            <pc:docMk/>
            <pc:sldMasterMk cId="3799505217" sldId="2147483660"/>
            <pc:sldLayoutMk cId="2897950127" sldId="2147483677"/>
          </pc:sldLayoutMkLst>
          <pc:spChg chg="del mod">
            <ac:chgData name="Jimmy Guiu" userId="1e9a7464-4667-4efc-831b-a7813f71e636" providerId="ADAL" clId="{E920D749-9F52-408C-AB5C-C84F7CD660FE}" dt="2021-11-04T16:17:04.917" v="716" actId="478"/>
            <ac:spMkLst>
              <pc:docMk/>
              <pc:sldMasterMk cId="3799505217" sldId="2147483660"/>
              <pc:sldLayoutMk cId="2897950127" sldId="2147483677"/>
              <ac:spMk id="2" creationId="{2A1791F9-A226-47A6-A52D-E17BDF1E4575}"/>
            </ac:spMkLst>
          </pc:spChg>
          <pc:spChg chg="add mod">
            <ac:chgData name="Jimmy Guiu" userId="1e9a7464-4667-4efc-831b-a7813f71e636" providerId="ADAL" clId="{E920D749-9F52-408C-AB5C-C84F7CD660FE}" dt="2021-11-08T09:35:44.919" v="3369" actId="1035"/>
            <ac:spMkLst>
              <pc:docMk/>
              <pc:sldMasterMk cId="3799505217" sldId="2147483660"/>
              <pc:sldLayoutMk cId="2897950127" sldId="2147483677"/>
              <ac:spMk id="3" creationId="{BE5EA988-AEAD-4EC3-8891-738BC1F559D4}"/>
            </ac:spMkLst>
          </pc:spChg>
          <pc:spChg chg="add mod">
            <ac:chgData name="Jimmy Guiu" userId="1e9a7464-4667-4efc-831b-a7813f71e636" providerId="ADAL" clId="{E920D749-9F52-408C-AB5C-C84F7CD660FE}" dt="2021-11-04T16:24:32.070" v="809" actId="14100"/>
            <ac:spMkLst>
              <pc:docMk/>
              <pc:sldMasterMk cId="3799505217" sldId="2147483660"/>
              <pc:sldLayoutMk cId="2897950127" sldId="2147483677"/>
              <ac:spMk id="4" creationId="{249ABBF8-DECC-4862-B18B-06DCCE86F1D9}"/>
            </ac:spMkLst>
          </pc:spChg>
          <pc:spChg chg="add del mod ord">
            <ac:chgData name="Jimmy Guiu" userId="1e9a7464-4667-4efc-831b-a7813f71e636" providerId="ADAL" clId="{E920D749-9F52-408C-AB5C-C84F7CD660FE}" dt="2021-11-04T16:23:36.829" v="795" actId="478"/>
            <ac:spMkLst>
              <pc:docMk/>
              <pc:sldMasterMk cId="3799505217" sldId="2147483660"/>
              <pc:sldLayoutMk cId="2897950127" sldId="2147483677"/>
              <ac:spMk id="5" creationId="{3355193F-6B17-4400-85D8-3B90FA3591E5}"/>
            </ac:spMkLst>
          </pc:spChg>
          <pc:spChg chg="add del mod ord">
            <ac:chgData name="Jimmy Guiu" userId="1e9a7464-4667-4efc-831b-a7813f71e636" providerId="ADAL" clId="{E920D749-9F52-408C-AB5C-C84F7CD660FE}" dt="2021-11-04T16:24:03.550" v="800" actId="478"/>
            <ac:spMkLst>
              <pc:docMk/>
              <pc:sldMasterMk cId="3799505217" sldId="2147483660"/>
              <pc:sldLayoutMk cId="2897950127" sldId="2147483677"/>
              <ac:spMk id="7" creationId="{7D43A60E-A7DA-4333-9CF8-5FF5279B64EC}"/>
            </ac:spMkLst>
          </pc:spChg>
          <pc:spChg chg="add del mod ord">
            <ac:chgData name="Jimmy Guiu" userId="1e9a7464-4667-4efc-831b-a7813f71e636" providerId="ADAL" clId="{E920D749-9F52-408C-AB5C-C84F7CD660FE}" dt="2021-11-04T16:26:17.976" v="832" actId="21"/>
            <ac:spMkLst>
              <pc:docMk/>
              <pc:sldMasterMk cId="3799505217" sldId="2147483660"/>
              <pc:sldLayoutMk cId="2897950127" sldId="2147483677"/>
              <ac:spMk id="8" creationId="{59031CB8-7888-49F9-ABE1-C1C268AC9B53}"/>
            </ac:spMkLst>
          </pc:spChg>
          <pc:spChg chg="add mod">
            <ac:chgData name="Jimmy Guiu" userId="1e9a7464-4667-4efc-831b-a7813f71e636" providerId="ADAL" clId="{E920D749-9F52-408C-AB5C-C84F7CD660FE}" dt="2021-11-04T16:23:11.206" v="788" actId="164"/>
            <ac:spMkLst>
              <pc:docMk/>
              <pc:sldMasterMk cId="3799505217" sldId="2147483660"/>
              <pc:sldLayoutMk cId="2897950127" sldId="2147483677"/>
              <ac:spMk id="9" creationId="{EF0FA8C4-789B-4433-9458-45336C07BF04}"/>
            </ac:spMkLst>
          </pc:spChg>
          <pc:spChg chg="add mod">
            <ac:chgData name="Jimmy Guiu" userId="1e9a7464-4667-4efc-831b-a7813f71e636" providerId="ADAL" clId="{E920D749-9F52-408C-AB5C-C84F7CD660FE}" dt="2021-11-04T16:23:11.206" v="788" actId="164"/>
            <ac:spMkLst>
              <pc:docMk/>
              <pc:sldMasterMk cId="3799505217" sldId="2147483660"/>
              <pc:sldLayoutMk cId="2897950127" sldId="2147483677"/>
              <ac:spMk id="10" creationId="{B2514D3E-B679-4DBD-ADEC-FFB76371B963}"/>
            </ac:spMkLst>
          </pc:spChg>
          <pc:spChg chg="add del">
            <ac:chgData name="Jimmy Guiu" userId="1e9a7464-4667-4efc-831b-a7813f71e636" providerId="ADAL" clId="{E920D749-9F52-408C-AB5C-C84F7CD660FE}" dt="2021-11-04T16:25:00.752" v="810" actId="11529"/>
            <ac:spMkLst>
              <pc:docMk/>
              <pc:sldMasterMk cId="3799505217" sldId="2147483660"/>
              <pc:sldLayoutMk cId="2897950127" sldId="2147483677"/>
              <ac:spMk id="12" creationId="{84AABDD6-59E5-4071-A096-5EB2DEEF4D39}"/>
            </ac:spMkLst>
          </pc:spChg>
          <pc:spChg chg="add mod">
            <ac:chgData name="Jimmy Guiu" userId="1e9a7464-4667-4efc-831b-a7813f71e636" providerId="ADAL" clId="{E920D749-9F52-408C-AB5C-C84F7CD660FE}" dt="2021-11-04T16:33:15.615" v="947" actId="1076"/>
            <ac:spMkLst>
              <pc:docMk/>
              <pc:sldMasterMk cId="3799505217" sldId="2147483660"/>
              <pc:sldLayoutMk cId="2897950127" sldId="2147483677"/>
              <ac:spMk id="13" creationId="{3E5C303F-700D-4695-BC94-216284BC5644}"/>
            </ac:spMkLst>
          </pc:spChg>
          <pc:spChg chg="add mod topLvl">
            <ac:chgData name="Jimmy Guiu" userId="1e9a7464-4667-4efc-831b-a7813f71e636" providerId="ADAL" clId="{E920D749-9F52-408C-AB5C-C84F7CD660FE}" dt="2021-11-04T16:27:48.287" v="876" actId="164"/>
            <ac:spMkLst>
              <pc:docMk/>
              <pc:sldMasterMk cId="3799505217" sldId="2147483660"/>
              <pc:sldLayoutMk cId="2897950127" sldId="2147483677"/>
              <ac:spMk id="14" creationId="{10D2D47E-C4D8-42FC-A77B-2FABE4408952}"/>
            </ac:spMkLst>
          </pc:spChg>
          <pc:spChg chg="add mod topLvl">
            <ac:chgData name="Jimmy Guiu" userId="1e9a7464-4667-4efc-831b-a7813f71e636" providerId="ADAL" clId="{E920D749-9F52-408C-AB5C-C84F7CD660FE}" dt="2021-11-04T16:27:48.287" v="876" actId="164"/>
            <ac:spMkLst>
              <pc:docMk/>
              <pc:sldMasterMk cId="3799505217" sldId="2147483660"/>
              <pc:sldLayoutMk cId="2897950127" sldId="2147483677"/>
              <ac:spMk id="15" creationId="{A7634A76-B64B-436A-89E3-66D8DBECA3B4}"/>
            </ac:spMkLst>
          </pc:spChg>
          <pc:spChg chg="add mod topLvl">
            <ac:chgData name="Jimmy Guiu" userId="1e9a7464-4667-4efc-831b-a7813f71e636" providerId="ADAL" clId="{E920D749-9F52-408C-AB5C-C84F7CD660FE}" dt="2021-11-04T16:27:48.287" v="876" actId="164"/>
            <ac:spMkLst>
              <pc:docMk/>
              <pc:sldMasterMk cId="3799505217" sldId="2147483660"/>
              <pc:sldLayoutMk cId="2897950127" sldId="2147483677"/>
              <ac:spMk id="16" creationId="{DD226518-55B1-43A3-AB5F-E03253702F1E}"/>
            </ac:spMkLst>
          </pc:spChg>
          <pc:spChg chg="add mod topLvl">
            <ac:chgData name="Jimmy Guiu" userId="1e9a7464-4667-4efc-831b-a7813f71e636" providerId="ADAL" clId="{E920D749-9F52-408C-AB5C-C84F7CD660FE}" dt="2021-11-04T16:27:48.287" v="876" actId="164"/>
            <ac:spMkLst>
              <pc:docMk/>
              <pc:sldMasterMk cId="3799505217" sldId="2147483660"/>
              <pc:sldLayoutMk cId="2897950127" sldId="2147483677"/>
              <ac:spMk id="17" creationId="{95A05D57-6299-4B30-8328-E3149EBEF3E4}"/>
            </ac:spMkLst>
          </pc:spChg>
          <pc:spChg chg="add del mod ord">
            <ac:chgData name="Jimmy Guiu" userId="1e9a7464-4667-4efc-831b-a7813f71e636" providerId="ADAL" clId="{E920D749-9F52-408C-AB5C-C84F7CD660FE}" dt="2021-11-04T16:27:58.224" v="878" actId="21"/>
            <ac:spMkLst>
              <pc:docMk/>
              <pc:sldMasterMk cId="3799505217" sldId="2147483660"/>
              <pc:sldLayoutMk cId="2897950127" sldId="2147483677"/>
              <ac:spMk id="19" creationId="{C5821CD7-2497-431A-90B1-DE0B50A9592A}"/>
            </ac:spMkLst>
          </pc:spChg>
          <pc:spChg chg="add mod ord">
            <ac:chgData name="Jimmy Guiu" userId="1e9a7464-4667-4efc-831b-a7813f71e636" providerId="ADAL" clId="{E920D749-9F52-408C-AB5C-C84F7CD660FE}" dt="2021-11-04T16:30:49.875" v="927" actId="167"/>
            <ac:spMkLst>
              <pc:docMk/>
              <pc:sldMasterMk cId="3799505217" sldId="2147483660"/>
              <pc:sldLayoutMk cId="2897950127" sldId="2147483677"/>
              <ac:spMk id="21" creationId="{A828AA5E-AE89-463B-8285-0C36775B5D20}"/>
            </ac:spMkLst>
          </pc:spChg>
          <pc:spChg chg="add mod">
            <ac:chgData name="Jimmy Guiu" userId="1e9a7464-4667-4efc-831b-a7813f71e636" providerId="ADAL" clId="{E920D749-9F52-408C-AB5C-C84F7CD660FE}" dt="2021-11-04T16:35:08.487" v="1000" actId="20577"/>
            <ac:spMkLst>
              <pc:docMk/>
              <pc:sldMasterMk cId="3799505217" sldId="2147483660"/>
              <pc:sldLayoutMk cId="2897950127" sldId="2147483677"/>
              <ac:spMk id="22" creationId="{EA44DB38-53A9-4D10-A7B2-932173BEB4D4}"/>
            </ac:spMkLst>
          </pc:spChg>
          <pc:spChg chg="mod">
            <ac:chgData name="Jimmy Guiu" userId="1e9a7464-4667-4efc-831b-a7813f71e636" providerId="ADAL" clId="{E920D749-9F52-408C-AB5C-C84F7CD660FE}" dt="2021-11-04T16:30:36.641" v="926"/>
            <ac:spMkLst>
              <pc:docMk/>
              <pc:sldMasterMk cId="3799505217" sldId="2147483660"/>
              <pc:sldLayoutMk cId="2897950127" sldId="2147483677"/>
              <ac:spMk id="24" creationId="{BC782623-03B5-43D7-BAED-C3A0EEDB3E73}"/>
            </ac:spMkLst>
          </pc:spChg>
          <pc:spChg chg="mod">
            <ac:chgData name="Jimmy Guiu" userId="1e9a7464-4667-4efc-831b-a7813f71e636" providerId="ADAL" clId="{E920D749-9F52-408C-AB5C-C84F7CD660FE}" dt="2021-11-04T16:30:36.641" v="926"/>
            <ac:spMkLst>
              <pc:docMk/>
              <pc:sldMasterMk cId="3799505217" sldId="2147483660"/>
              <pc:sldLayoutMk cId="2897950127" sldId="2147483677"/>
              <ac:spMk id="25" creationId="{00CE78FD-3048-4DCC-8C8E-82AB28217B28}"/>
            </ac:spMkLst>
          </pc:spChg>
          <pc:spChg chg="mod">
            <ac:chgData name="Jimmy Guiu" userId="1e9a7464-4667-4efc-831b-a7813f71e636" providerId="ADAL" clId="{E920D749-9F52-408C-AB5C-C84F7CD660FE}" dt="2021-11-04T16:30:36.641" v="926"/>
            <ac:spMkLst>
              <pc:docMk/>
              <pc:sldMasterMk cId="3799505217" sldId="2147483660"/>
              <pc:sldLayoutMk cId="2897950127" sldId="2147483677"/>
              <ac:spMk id="26" creationId="{58E043DD-5CDA-49D0-A221-73F3D49AECDC}"/>
            </ac:spMkLst>
          </pc:spChg>
          <pc:spChg chg="mod">
            <ac:chgData name="Jimmy Guiu" userId="1e9a7464-4667-4efc-831b-a7813f71e636" providerId="ADAL" clId="{E920D749-9F52-408C-AB5C-C84F7CD660FE}" dt="2021-11-04T16:30:36.641" v="926"/>
            <ac:spMkLst>
              <pc:docMk/>
              <pc:sldMasterMk cId="3799505217" sldId="2147483660"/>
              <pc:sldLayoutMk cId="2897950127" sldId="2147483677"/>
              <ac:spMk id="27" creationId="{41FC772F-6DEA-452D-9C21-8A00CFA83C09}"/>
            </ac:spMkLst>
          </pc:spChg>
          <pc:spChg chg="add mod">
            <ac:chgData name="Jimmy Guiu" userId="1e9a7464-4667-4efc-831b-a7813f71e636" providerId="ADAL" clId="{E920D749-9F52-408C-AB5C-C84F7CD660FE}" dt="2021-11-04T16:33:33.450" v="952" actId="1076"/>
            <ac:spMkLst>
              <pc:docMk/>
              <pc:sldMasterMk cId="3799505217" sldId="2147483660"/>
              <pc:sldLayoutMk cId="2897950127" sldId="2147483677"/>
              <ac:spMk id="28" creationId="{5A6A844C-B2D0-4594-8C17-BA3729341271}"/>
            </ac:spMkLst>
          </pc:spChg>
          <pc:spChg chg="add mod">
            <ac:chgData name="Jimmy Guiu" userId="1e9a7464-4667-4efc-831b-a7813f71e636" providerId="ADAL" clId="{E920D749-9F52-408C-AB5C-C84F7CD660FE}" dt="2021-11-04T16:35:14.248" v="1001"/>
            <ac:spMkLst>
              <pc:docMk/>
              <pc:sldMasterMk cId="3799505217" sldId="2147483660"/>
              <pc:sldLayoutMk cId="2897950127" sldId="2147483677"/>
              <ac:spMk id="29" creationId="{A51926D7-CF40-463E-8216-5273F1F27056}"/>
            </ac:spMkLst>
          </pc:spChg>
          <pc:spChg chg="add mod">
            <ac:chgData name="Jimmy Guiu" userId="1e9a7464-4667-4efc-831b-a7813f71e636" providerId="ADAL" clId="{E920D749-9F52-408C-AB5C-C84F7CD660FE}" dt="2021-11-04T16:33:46.868" v="978" actId="1076"/>
            <ac:spMkLst>
              <pc:docMk/>
              <pc:sldMasterMk cId="3799505217" sldId="2147483660"/>
              <pc:sldLayoutMk cId="2897950127" sldId="2147483677"/>
              <ac:spMk id="30" creationId="{D1405410-D210-48F9-976C-EF321AD375A5}"/>
            </ac:spMkLst>
          </pc:spChg>
          <pc:spChg chg="add mod">
            <ac:chgData name="Jimmy Guiu" userId="1e9a7464-4667-4efc-831b-a7813f71e636" providerId="ADAL" clId="{E920D749-9F52-408C-AB5C-C84F7CD660FE}" dt="2021-11-04T16:35:15.938" v="1002"/>
            <ac:spMkLst>
              <pc:docMk/>
              <pc:sldMasterMk cId="3799505217" sldId="2147483660"/>
              <pc:sldLayoutMk cId="2897950127" sldId="2147483677"/>
              <ac:spMk id="31" creationId="{7F07A7B7-9C26-4451-A0A5-B6B1DC1B14B0}"/>
            </ac:spMkLst>
          </pc:spChg>
          <pc:spChg chg="add mod">
            <ac:chgData name="Jimmy Guiu" userId="1e9a7464-4667-4efc-831b-a7813f71e636" providerId="ADAL" clId="{E920D749-9F52-408C-AB5C-C84F7CD660FE}" dt="2021-11-04T16:33:46.868" v="978" actId="1076"/>
            <ac:spMkLst>
              <pc:docMk/>
              <pc:sldMasterMk cId="3799505217" sldId="2147483660"/>
              <pc:sldLayoutMk cId="2897950127" sldId="2147483677"/>
              <ac:spMk id="32" creationId="{A45D820F-61C7-4847-8738-7FDB2DBF523A}"/>
            </ac:spMkLst>
          </pc:spChg>
          <pc:spChg chg="add mod">
            <ac:chgData name="Jimmy Guiu" userId="1e9a7464-4667-4efc-831b-a7813f71e636" providerId="ADAL" clId="{E920D749-9F52-408C-AB5C-C84F7CD660FE}" dt="2021-11-04T16:35:18.106" v="1003"/>
            <ac:spMkLst>
              <pc:docMk/>
              <pc:sldMasterMk cId="3799505217" sldId="2147483660"/>
              <pc:sldLayoutMk cId="2897950127" sldId="2147483677"/>
              <ac:spMk id="33" creationId="{AA7F393A-725F-4F49-B6E7-3D4097196792}"/>
            </ac:spMkLst>
          </pc:spChg>
          <pc:spChg chg="add del mod">
            <ac:chgData name="Jimmy Guiu" userId="1e9a7464-4667-4efc-831b-a7813f71e636" providerId="ADAL" clId="{E920D749-9F52-408C-AB5C-C84F7CD660FE}" dt="2021-11-04T16:40:02.143" v="1060" actId="478"/>
            <ac:spMkLst>
              <pc:docMk/>
              <pc:sldMasterMk cId="3799505217" sldId="2147483660"/>
              <pc:sldLayoutMk cId="2897950127" sldId="2147483677"/>
              <ac:spMk id="34" creationId="{18679455-ABD3-4B17-8F76-710C2B58B6CB}"/>
            </ac:spMkLst>
          </pc:spChg>
          <pc:grpChg chg="add del mod ord">
            <ac:chgData name="Jimmy Guiu" userId="1e9a7464-4667-4efc-831b-a7813f71e636" providerId="ADAL" clId="{E920D749-9F52-408C-AB5C-C84F7CD660FE}" dt="2021-11-04T16:23:42.254" v="797" actId="478"/>
            <ac:grpSpMkLst>
              <pc:docMk/>
              <pc:sldMasterMk cId="3799505217" sldId="2147483660"/>
              <pc:sldLayoutMk cId="2897950127" sldId="2147483677"/>
              <ac:grpSpMk id="11" creationId="{16D35227-1E1D-45BD-A799-E8EDFF546F2D}"/>
            </ac:grpSpMkLst>
          </pc:grpChg>
          <pc:grpChg chg="add del mod ord">
            <ac:chgData name="Jimmy Guiu" userId="1e9a7464-4667-4efc-831b-a7813f71e636" providerId="ADAL" clId="{E920D749-9F52-408C-AB5C-C84F7CD660FE}" dt="2021-11-04T16:27:03.905" v="842" actId="165"/>
            <ac:grpSpMkLst>
              <pc:docMk/>
              <pc:sldMasterMk cId="3799505217" sldId="2147483660"/>
              <pc:sldLayoutMk cId="2897950127" sldId="2147483677"/>
              <ac:grpSpMk id="18" creationId="{D2F969B6-5A9F-4BF6-8AF7-EEE693E25144}"/>
            </ac:grpSpMkLst>
          </pc:grpChg>
          <pc:grpChg chg="add del mod">
            <ac:chgData name="Jimmy Guiu" userId="1e9a7464-4667-4efc-831b-a7813f71e636" providerId="ADAL" clId="{E920D749-9F52-408C-AB5C-C84F7CD660FE}" dt="2021-11-04T16:30:27.593" v="924" actId="21"/>
            <ac:grpSpMkLst>
              <pc:docMk/>
              <pc:sldMasterMk cId="3799505217" sldId="2147483660"/>
              <pc:sldLayoutMk cId="2897950127" sldId="2147483677"/>
              <ac:grpSpMk id="20" creationId="{82029582-DA54-43F4-A68A-0B12AF976D37}"/>
            </ac:grpSpMkLst>
          </pc:grpChg>
          <pc:grpChg chg="add del mod ord">
            <ac:chgData name="Jimmy Guiu" userId="1e9a7464-4667-4efc-831b-a7813f71e636" providerId="ADAL" clId="{E920D749-9F52-408C-AB5C-C84F7CD660FE}" dt="2021-11-04T16:33:48.183" v="979" actId="478"/>
            <ac:grpSpMkLst>
              <pc:docMk/>
              <pc:sldMasterMk cId="3799505217" sldId="2147483660"/>
              <pc:sldLayoutMk cId="2897950127" sldId="2147483677"/>
              <ac:grpSpMk id="23" creationId="{3D067BFB-43EA-4F9B-BB49-39A6BDC6440D}"/>
            </ac:grpSpMkLst>
          </pc:grpChg>
          <pc:picChg chg="add del mod ord">
            <ac:chgData name="Jimmy Guiu" userId="1e9a7464-4667-4efc-831b-a7813f71e636" providerId="ADAL" clId="{E920D749-9F52-408C-AB5C-C84F7CD660FE}" dt="2021-11-04T16:33:54.785" v="980" actId="21"/>
            <ac:picMkLst>
              <pc:docMk/>
              <pc:sldMasterMk cId="3799505217" sldId="2147483660"/>
              <pc:sldLayoutMk cId="2897950127" sldId="2147483677"/>
              <ac:picMk id="6" creationId="{478C80C5-B550-4ED8-B726-6E4289BC7391}"/>
            </ac:picMkLst>
          </pc:picChg>
        </pc:sldLayoutChg>
        <pc:sldLayoutChg chg="del">
          <pc:chgData name="Jimmy Guiu" userId="1e9a7464-4667-4efc-831b-a7813f71e636" providerId="ADAL" clId="{E920D749-9F52-408C-AB5C-C84F7CD660FE}" dt="2021-11-04T15:45:27.639" v="5" actId="47"/>
          <pc:sldLayoutMkLst>
            <pc:docMk/>
            <pc:sldMasterMk cId="3799505217" sldId="2147483660"/>
            <pc:sldLayoutMk cId="3530084918" sldId="2147483677"/>
          </pc:sldLayoutMkLst>
        </pc:sldLayoutChg>
        <pc:sldLayoutChg chg="addSp delSp modSp add mod modTransition setBg">
          <pc:chgData name="Jimmy Guiu" userId="1e9a7464-4667-4efc-831b-a7813f71e636" providerId="ADAL" clId="{E920D749-9F52-408C-AB5C-C84F7CD660FE}" dt="2021-11-08T15:24:19.251" v="6424" actId="6014"/>
          <pc:sldLayoutMkLst>
            <pc:docMk/>
            <pc:sldMasterMk cId="3799505217" sldId="2147483660"/>
            <pc:sldLayoutMk cId="641050323" sldId="2147483678"/>
          </pc:sldLayoutMkLst>
          <pc:spChg chg="add del mod">
            <ac:chgData name="Jimmy Guiu" userId="1e9a7464-4667-4efc-831b-a7813f71e636" providerId="ADAL" clId="{E920D749-9F52-408C-AB5C-C84F7CD660FE}" dt="2021-11-08T08:51:17.749" v="2706" actId="21"/>
            <ac:spMkLst>
              <pc:docMk/>
              <pc:sldMasterMk cId="3799505217" sldId="2147483660"/>
              <pc:sldLayoutMk cId="641050323" sldId="2147483678"/>
              <ac:spMk id="2" creationId="{B533FA40-0EF5-431E-99D5-554D3791FCCE}"/>
            </ac:spMkLst>
          </pc:spChg>
          <pc:spChg chg="del">
            <ac:chgData name="Jimmy Guiu" userId="1e9a7464-4667-4efc-831b-a7813f71e636" providerId="ADAL" clId="{E920D749-9F52-408C-AB5C-C84F7CD660FE}" dt="2021-11-04T16:39:46.998" v="1030" actId="478"/>
            <ac:spMkLst>
              <pc:docMk/>
              <pc:sldMasterMk cId="3799505217" sldId="2147483660"/>
              <pc:sldLayoutMk cId="641050323" sldId="2147483678"/>
              <ac:spMk id="4" creationId="{6A959B96-7A85-48A3-A192-4296FDAE0860}"/>
            </ac:spMkLst>
          </pc:spChg>
          <pc:spChg chg="add del mod">
            <ac:chgData name="Jimmy Guiu" userId="1e9a7464-4667-4efc-831b-a7813f71e636" providerId="ADAL" clId="{E920D749-9F52-408C-AB5C-C84F7CD660FE}" dt="2021-11-08T08:51:18.654" v="2707" actId="478"/>
            <ac:spMkLst>
              <pc:docMk/>
              <pc:sldMasterMk cId="3799505217" sldId="2147483660"/>
              <pc:sldLayoutMk cId="641050323" sldId="2147483678"/>
              <ac:spMk id="5" creationId="{42B5054F-3330-40D1-9DF4-CCAE7DAB3C96}"/>
            </ac:spMkLst>
          </pc:spChg>
          <pc:spChg chg="add mod">
            <ac:chgData name="Jimmy Guiu" userId="1e9a7464-4667-4efc-831b-a7813f71e636" providerId="ADAL" clId="{E920D749-9F52-408C-AB5C-C84F7CD660FE}" dt="2021-11-08T09:34:02.231" v="3346" actId="1035"/>
            <ac:spMkLst>
              <pc:docMk/>
              <pc:sldMasterMk cId="3799505217" sldId="2147483660"/>
              <pc:sldLayoutMk cId="641050323" sldId="2147483678"/>
              <ac:spMk id="6" creationId="{C7463A3F-79E4-42DE-ABEE-D1C77216C61B}"/>
            </ac:spMkLst>
          </pc:spChg>
          <pc:spChg chg="add mod">
            <ac:chgData name="Jimmy Guiu" userId="1e9a7464-4667-4efc-831b-a7813f71e636" providerId="ADAL" clId="{E920D749-9F52-408C-AB5C-C84F7CD660FE}" dt="2021-11-08T08:55:53.057" v="2809" actId="790"/>
            <ac:spMkLst>
              <pc:docMk/>
              <pc:sldMasterMk cId="3799505217" sldId="2147483660"/>
              <pc:sldLayoutMk cId="641050323" sldId="2147483678"/>
              <ac:spMk id="7" creationId="{D8A25DA4-9B0C-41DB-9A85-830C4CCB246F}"/>
            </ac:spMkLst>
          </pc:spChg>
          <pc:spChg chg="del mod">
            <ac:chgData name="Jimmy Guiu" userId="1e9a7464-4667-4efc-831b-a7813f71e636" providerId="ADAL" clId="{E920D749-9F52-408C-AB5C-C84F7CD660FE}" dt="2021-11-04T16:39:39.662" v="1028" actId="478"/>
            <ac:spMkLst>
              <pc:docMk/>
              <pc:sldMasterMk cId="3799505217" sldId="2147483660"/>
              <pc:sldLayoutMk cId="641050323" sldId="2147483678"/>
              <ac:spMk id="9" creationId="{2A208A5A-FB4F-4628-85CC-2BB6649A9727}"/>
            </ac:spMkLst>
          </pc:spChg>
          <pc:spChg chg="del mod ord">
            <ac:chgData name="Jimmy Guiu" userId="1e9a7464-4667-4efc-831b-a7813f71e636" providerId="ADAL" clId="{E920D749-9F52-408C-AB5C-C84F7CD660FE}" dt="2021-11-04T16:46:24.451" v="1111" actId="21"/>
            <ac:spMkLst>
              <pc:docMk/>
              <pc:sldMasterMk cId="3799505217" sldId="2147483660"/>
              <pc:sldLayoutMk cId="641050323" sldId="2147483678"/>
              <ac:spMk id="10" creationId="{CC966350-5496-4DEC-A586-D24B5F745AFF}"/>
            </ac:spMkLst>
          </pc:spChg>
          <pc:picChg chg="add del mod ord">
            <ac:chgData name="Jimmy Guiu" userId="1e9a7464-4667-4efc-831b-a7813f71e636" providerId="ADAL" clId="{E920D749-9F52-408C-AB5C-C84F7CD660FE}" dt="2021-11-04T16:47:15.742" v="1126" actId="478"/>
            <ac:picMkLst>
              <pc:docMk/>
              <pc:sldMasterMk cId="3799505217" sldId="2147483660"/>
              <pc:sldLayoutMk cId="641050323" sldId="2147483678"/>
              <ac:picMk id="6" creationId="{11BDB5DE-9D67-47E0-99C0-74DB9839E46E}"/>
            </ac:picMkLst>
          </pc:picChg>
        </pc:sldLayoutChg>
        <pc:sldLayoutChg chg="addSp delSp modSp new del mod setBg">
          <pc:chgData name="Jimmy Guiu" userId="1e9a7464-4667-4efc-831b-a7813f71e636" providerId="ADAL" clId="{E920D749-9F52-408C-AB5C-C84F7CD660FE}" dt="2021-11-08T10:38:12.490" v="4564" actId="2696"/>
          <pc:sldLayoutMkLst>
            <pc:docMk/>
            <pc:sldMasterMk cId="3799505217" sldId="2147483660"/>
            <pc:sldLayoutMk cId="1682727856" sldId="2147483679"/>
          </pc:sldLayoutMkLst>
          <pc:spChg chg="del mod">
            <ac:chgData name="Jimmy Guiu" userId="1e9a7464-4667-4efc-831b-a7813f71e636" providerId="ADAL" clId="{E920D749-9F52-408C-AB5C-C84F7CD660FE}" dt="2021-11-05T13:15:21.472" v="1606"/>
            <ac:spMkLst>
              <pc:docMk/>
              <pc:sldMasterMk cId="3799505217" sldId="2147483660"/>
              <pc:sldLayoutMk cId="1682727856" sldId="2147483679"/>
              <ac:spMk id="2" creationId="{EA632EAF-0080-42E3-B7E3-4E6AC040D52D}"/>
            </ac:spMkLst>
          </pc:spChg>
          <pc:spChg chg="add del mod">
            <ac:chgData name="Jimmy Guiu" userId="1e9a7464-4667-4efc-831b-a7813f71e636" providerId="ADAL" clId="{E920D749-9F52-408C-AB5C-C84F7CD660FE}" dt="2021-11-05T13:15:26.291" v="1609" actId="478"/>
            <ac:spMkLst>
              <pc:docMk/>
              <pc:sldMasterMk cId="3799505217" sldId="2147483660"/>
              <pc:sldLayoutMk cId="1682727856" sldId="2147483679"/>
              <ac:spMk id="4" creationId="{6FA61423-D668-4006-98F4-BFD54DDAABA3}"/>
            </ac:spMkLst>
          </pc:spChg>
          <pc:spChg chg="add del mod">
            <ac:chgData name="Jimmy Guiu" userId="1e9a7464-4667-4efc-831b-a7813f71e636" providerId="ADAL" clId="{E920D749-9F52-408C-AB5C-C84F7CD660FE}" dt="2021-11-08T09:57:05.040" v="3981" actId="478"/>
            <ac:spMkLst>
              <pc:docMk/>
              <pc:sldMasterMk cId="3799505217" sldId="2147483660"/>
              <pc:sldLayoutMk cId="1682727856" sldId="2147483679"/>
              <ac:spMk id="4" creationId="{A9071DDF-C9FE-4D98-8925-E8EBACA6FDBC}"/>
            </ac:spMkLst>
          </pc:spChg>
          <pc:spChg chg="add del">
            <ac:chgData name="Jimmy Guiu" userId="1e9a7464-4667-4efc-831b-a7813f71e636" providerId="ADAL" clId="{E920D749-9F52-408C-AB5C-C84F7CD660FE}" dt="2021-11-05T16:48:02.186" v="2569" actId="11529"/>
            <ac:spMkLst>
              <pc:docMk/>
              <pc:sldMasterMk cId="3799505217" sldId="2147483660"/>
              <pc:sldLayoutMk cId="1682727856" sldId="2147483679"/>
              <ac:spMk id="5" creationId="{3EDC3546-B674-4F91-82BC-9B866439A629}"/>
            </ac:spMkLst>
          </pc:spChg>
          <pc:spChg chg="add del mod">
            <ac:chgData name="Jimmy Guiu" userId="1e9a7464-4667-4efc-831b-a7813f71e636" providerId="ADAL" clId="{E920D749-9F52-408C-AB5C-C84F7CD660FE}" dt="2021-11-05T13:16:53.187" v="1637" actId="478"/>
            <ac:spMkLst>
              <pc:docMk/>
              <pc:sldMasterMk cId="3799505217" sldId="2147483660"/>
              <pc:sldLayoutMk cId="1682727856" sldId="2147483679"/>
              <ac:spMk id="5" creationId="{D9507596-9540-4653-88BD-D51598CFBADD}"/>
            </ac:spMkLst>
          </pc:spChg>
          <pc:spChg chg="add del mod">
            <ac:chgData name="Jimmy Guiu" userId="1e9a7464-4667-4efc-831b-a7813f71e636" providerId="ADAL" clId="{E920D749-9F52-408C-AB5C-C84F7CD660FE}" dt="2021-11-05T13:15:24.829" v="1608" actId="21"/>
            <ac:spMkLst>
              <pc:docMk/>
              <pc:sldMasterMk cId="3799505217" sldId="2147483660"/>
              <pc:sldLayoutMk cId="1682727856" sldId="2147483679"/>
              <ac:spMk id="6" creationId="{76B470C1-AA35-49E4-8937-2884C4E8B206}"/>
            </ac:spMkLst>
          </pc:spChg>
          <pc:spChg chg="add del mod">
            <ac:chgData name="Jimmy Guiu" userId="1e9a7464-4667-4efc-831b-a7813f71e636" providerId="ADAL" clId="{E920D749-9F52-408C-AB5C-C84F7CD660FE}" dt="2021-11-05T16:48:02.186" v="2569" actId="11529"/>
            <ac:spMkLst>
              <pc:docMk/>
              <pc:sldMasterMk cId="3799505217" sldId="2147483660"/>
              <pc:sldLayoutMk cId="1682727856" sldId="2147483679"/>
              <ac:spMk id="6" creationId="{B1B153B0-B3D7-4947-AAD9-2ACC681D2EA5}"/>
            </ac:spMkLst>
          </pc:spChg>
          <pc:spChg chg="add mod">
            <ac:chgData name="Jimmy Guiu" userId="1e9a7464-4667-4efc-831b-a7813f71e636" providerId="ADAL" clId="{E920D749-9F52-408C-AB5C-C84F7CD660FE}" dt="2021-11-08T10:06:01.345" v="4070" actId="14100"/>
            <ac:spMkLst>
              <pc:docMk/>
              <pc:sldMasterMk cId="3799505217" sldId="2147483660"/>
              <pc:sldLayoutMk cId="1682727856" sldId="2147483679"/>
              <ac:spMk id="7" creationId="{0F320EAA-BAAF-4467-8CC1-9BA5186C10A6}"/>
            </ac:spMkLst>
          </pc:spChg>
          <pc:spChg chg="add del mod">
            <ac:chgData name="Jimmy Guiu" userId="1e9a7464-4667-4efc-831b-a7813f71e636" providerId="ADAL" clId="{E920D749-9F52-408C-AB5C-C84F7CD660FE}" dt="2021-11-05T13:15:28.601" v="1611"/>
            <ac:spMkLst>
              <pc:docMk/>
              <pc:sldMasterMk cId="3799505217" sldId="2147483660"/>
              <pc:sldLayoutMk cId="1682727856" sldId="2147483679"/>
              <ac:spMk id="7" creationId="{BE6167A1-B3D6-4257-8A39-5A7EEA2345D2}"/>
            </ac:spMkLst>
          </pc:spChg>
          <pc:spChg chg="add mod">
            <ac:chgData name="Jimmy Guiu" userId="1e9a7464-4667-4efc-831b-a7813f71e636" providerId="ADAL" clId="{E920D749-9F52-408C-AB5C-C84F7CD660FE}" dt="2021-11-08T10:04:55.328" v="4058" actId="1036"/>
            <ac:spMkLst>
              <pc:docMk/>
              <pc:sldMasterMk cId="3799505217" sldId="2147483660"/>
              <pc:sldLayoutMk cId="1682727856" sldId="2147483679"/>
              <ac:spMk id="8" creationId="{0E795B9E-7061-4F72-99C6-A12917032179}"/>
            </ac:spMkLst>
          </pc:spChg>
          <pc:spChg chg="add mod">
            <ac:chgData name="Jimmy Guiu" userId="1e9a7464-4667-4efc-831b-a7813f71e636" providerId="ADAL" clId="{E920D749-9F52-408C-AB5C-C84F7CD660FE}" dt="2021-11-08T10:05:23.313" v="4059" actId="255"/>
            <ac:spMkLst>
              <pc:docMk/>
              <pc:sldMasterMk cId="3799505217" sldId="2147483660"/>
              <pc:sldLayoutMk cId="1682727856" sldId="2147483679"/>
              <ac:spMk id="9" creationId="{1C811119-E9E0-498D-B646-57A04E1491E0}"/>
            </ac:spMkLst>
          </pc:spChg>
          <pc:spChg chg="add del">
            <ac:chgData name="Jimmy Guiu" userId="1e9a7464-4667-4efc-831b-a7813f71e636" providerId="ADAL" clId="{E920D749-9F52-408C-AB5C-C84F7CD660FE}" dt="2021-11-05T13:16:49.573" v="1635" actId="11529"/>
            <ac:spMkLst>
              <pc:docMk/>
              <pc:sldMasterMk cId="3799505217" sldId="2147483660"/>
              <pc:sldLayoutMk cId="1682727856" sldId="2147483679"/>
              <ac:spMk id="9" creationId="{F18C49CE-88DE-47A6-B7EA-72C6AD8299AF}"/>
            </ac:spMkLst>
          </pc:spChg>
          <pc:spChg chg="add mod">
            <ac:chgData name="Jimmy Guiu" userId="1e9a7464-4667-4efc-831b-a7813f71e636" providerId="ADAL" clId="{E920D749-9F52-408C-AB5C-C84F7CD660FE}" dt="2021-11-08T09:49:11.532" v="3643" actId="164"/>
            <ac:spMkLst>
              <pc:docMk/>
              <pc:sldMasterMk cId="3799505217" sldId="2147483660"/>
              <pc:sldLayoutMk cId="1682727856" sldId="2147483679"/>
              <ac:spMk id="10" creationId="{5B9886E0-5149-4AF3-913D-1681B83A26C8}"/>
            </ac:spMkLst>
          </pc:spChg>
          <pc:spChg chg="add del mod">
            <ac:chgData name="Jimmy Guiu" userId="1e9a7464-4667-4efc-831b-a7813f71e636" providerId="ADAL" clId="{E920D749-9F52-408C-AB5C-C84F7CD660FE}" dt="2021-11-05T13:16:52.038" v="1636" actId="21"/>
            <ac:spMkLst>
              <pc:docMk/>
              <pc:sldMasterMk cId="3799505217" sldId="2147483660"/>
              <pc:sldLayoutMk cId="1682727856" sldId="2147483679"/>
              <ac:spMk id="10" creationId="{8BF0E97E-E13F-4668-93D1-2BD0BF08E708}"/>
            </ac:spMkLst>
          </pc:spChg>
          <pc:spChg chg="add mod">
            <ac:chgData name="Jimmy Guiu" userId="1e9a7464-4667-4efc-831b-a7813f71e636" providerId="ADAL" clId="{E920D749-9F52-408C-AB5C-C84F7CD660FE}" dt="2021-11-08T09:55:27.744" v="3931" actId="1036"/>
            <ac:spMkLst>
              <pc:docMk/>
              <pc:sldMasterMk cId="3799505217" sldId="2147483660"/>
              <pc:sldLayoutMk cId="1682727856" sldId="2147483679"/>
              <ac:spMk id="11" creationId="{EAD668C5-356C-4A0A-B5C0-83A12C1211E9}"/>
            </ac:spMkLst>
          </pc:spChg>
          <pc:spChg chg="add mod">
            <ac:chgData name="Jimmy Guiu" userId="1e9a7464-4667-4efc-831b-a7813f71e636" providerId="ADAL" clId="{E920D749-9F52-408C-AB5C-C84F7CD660FE}" dt="2021-11-08T09:49:11.532" v="3643" actId="164"/>
            <ac:spMkLst>
              <pc:docMk/>
              <pc:sldMasterMk cId="3799505217" sldId="2147483660"/>
              <pc:sldLayoutMk cId="1682727856" sldId="2147483679"/>
              <ac:spMk id="12" creationId="{741F0500-8914-4D34-87A8-57DB265B8383}"/>
            </ac:spMkLst>
          </pc:spChg>
          <pc:grpChg chg="add del mod">
            <ac:chgData name="Jimmy Guiu" userId="1e9a7464-4667-4efc-831b-a7813f71e636" providerId="ADAL" clId="{E920D749-9F52-408C-AB5C-C84F7CD660FE}" dt="2021-11-08T09:49:34.720" v="3677" actId="478"/>
            <ac:grpSpMkLst>
              <pc:docMk/>
              <pc:sldMasterMk cId="3799505217" sldId="2147483660"/>
              <pc:sldLayoutMk cId="1682727856" sldId="2147483679"/>
              <ac:grpSpMk id="2" creationId="{66811CA8-5FF3-4AD0-905B-E6E77D647F2E}"/>
            </ac:grpSpMkLst>
          </pc:grpChg>
          <pc:picChg chg="add mod">
            <ac:chgData name="Jimmy Guiu" userId="1e9a7464-4667-4efc-831b-a7813f71e636" providerId="ADAL" clId="{E920D749-9F52-408C-AB5C-C84F7CD660FE}" dt="2021-11-05T13:14:52.329" v="1602" actId="1035"/>
            <ac:picMkLst>
              <pc:docMk/>
              <pc:sldMasterMk cId="3799505217" sldId="2147483660"/>
              <pc:sldLayoutMk cId="1682727856" sldId="2147483679"/>
              <ac:picMk id="3" creationId="{22014934-0D4C-43AD-8554-4129178D73D7}"/>
            </ac:picMkLst>
          </pc:picChg>
          <pc:picChg chg="add del mod ord">
            <ac:chgData name="Jimmy Guiu" userId="1e9a7464-4667-4efc-831b-a7813f71e636" providerId="ADAL" clId="{E920D749-9F52-408C-AB5C-C84F7CD660FE}" dt="2021-11-05T16:48:49.417" v="2577" actId="478"/>
            <ac:picMkLst>
              <pc:docMk/>
              <pc:sldMasterMk cId="3799505217" sldId="2147483660"/>
              <pc:sldLayoutMk cId="1682727856" sldId="2147483679"/>
              <ac:picMk id="4" creationId="{156306F1-3B3C-41BA-9B87-6533D0B86DBA}"/>
            </ac:picMkLst>
          </pc:picChg>
        </pc:sldLayoutChg>
        <pc:sldLayoutChg chg="addSp delSp modSp add mod modTransition">
          <pc:chgData name="Jimmy Guiu" userId="1e9a7464-4667-4efc-831b-a7813f71e636" providerId="ADAL" clId="{E920D749-9F52-408C-AB5C-C84F7CD660FE}" dt="2021-11-08T15:22:55.459" v="6420" actId="6014"/>
          <pc:sldLayoutMkLst>
            <pc:docMk/>
            <pc:sldMasterMk cId="3799505217" sldId="2147483660"/>
            <pc:sldLayoutMk cId="3722627170" sldId="2147483680"/>
          </pc:sldLayoutMkLst>
          <pc:spChg chg="add del mod">
            <ac:chgData name="Jimmy Guiu" userId="1e9a7464-4667-4efc-831b-a7813f71e636" providerId="ADAL" clId="{E920D749-9F52-408C-AB5C-C84F7CD660FE}" dt="2021-11-05T15:57:55.411" v="1843"/>
            <ac:spMkLst>
              <pc:docMk/>
              <pc:sldMasterMk cId="3799505217" sldId="2147483660"/>
              <pc:sldLayoutMk cId="3722627170" sldId="2147483680"/>
              <ac:spMk id="2" creationId="{9DE56667-07A3-411D-AF90-E3D67DF028A2}"/>
            </ac:spMkLst>
          </pc:spChg>
          <pc:spChg chg="add mod">
            <ac:chgData name="Jimmy Guiu" userId="1e9a7464-4667-4efc-831b-a7813f71e636" providerId="ADAL" clId="{E920D749-9F52-408C-AB5C-C84F7CD660FE}" dt="2021-11-08T09:38:13.112" v="3416" actId="1036"/>
            <ac:spMkLst>
              <pc:docMk/>
              <pc:sldMasterMk cId="3799505217" sldId="2147483660"/>
              <pc:sldLayoutMk cId="3722627170" sldId="2147483680"/>
              <ac:spMk id="3" creationId="{CF4BACC0-8519-48F6-ACD7-0D3A77B444B9}"/>
            </ac:spMkLst>
          </pc:spChg>
          <pc:spChg chg="add del mod ord">
            <ac:chgData name="Jimmy Guiu" userId="1e9a7464-4667-4efc-831b-a7813f71e636" providerId="ADAL" clId="{E920D749-9F52-408C-AB5C-C84F7CD660FE}" dt="2021-11-08T09:38:22.739" v="3418" actId="1035"/>
            <ac:spMkLst>
              <pc:docMk/>
              <pc:sldMasterMk cId="3799505217" sldId="2147483660"/>
              <pc:sldLayoutMk cId="3722627170" sldId="2147483680"/>
              <ac:spMk id="4" creationId="{6A959B96-7A85-48A3-A192-4296FDAE0860}"/>
            </ac:spMkLst>
          </pc:spChg>
          <pc:spChg chg="add del mod">
            <ac:chgData name="Jimmy Guiu" userId="1e9a7464-4667-4efc-831b-a7813f71e636" providerId="ADAL" clId="{E920D749-9F52-408C-AB5C-C84F7CD660FE}" dt="2021-11-05T15:57:41.747" v="1835"/>
            <ac:spMkLst>
              <pc:docMk/>
              <pc:sldMasterMk cId="3799505217" sldId="2147483660"/>
              <pc:sldLayoutMk cId="3722627170" sldId="2147483680"/>
              <ac:spMk id="5" creationId="{BD7E902C-8430-491B-97CA-38773E460735}"/>
            </ac:spMkLst>
          </pc:spChg>
          <pc:spChg chg="add del mod">
            <ac:chgData name="Jimmy Guiu" userId="1e9a7464-4667-4efc-831b-a7813f71e636" providerId="ADAL" clId="{E920D749-9F52-408C-AB5C-C84F7CD660FE}" dt="2021-11-05T15:57:41.747" v="1835"/>
            <ac:spMkLst>
              <pc:docMk/>
              <pc:sldMasterMk cId="3799505217" sldId="2147483660"/>
              <pc:sldLayoutMk cId="3722627170" sldId="2147483680"/>
              <ac:spMk id="6" creationId="{5194F668-29A9-436D-BE88-3B6FC98BA1AA}"/>
            </ac:spMkLst>
          </pc:spChg>
          <pc:spChg chg="add del mod">
            <ac:chgData name="Jimmy Guiu" userId="1e9a7464-4667-4efc-831b-a7813f71e636" providerId="ADAL" clId="{E920D749-9F52-408C-AB5C-C84F7CD660FE}" dt="2021-11-05T15:57:41.747" v="1835"/>
            <ac:spMkLst>
              <pc:docMk/>
              <pc:sldMasterMk cId="3799505217" sldId="2147483660"/>
              <pc:sldLayoutMk cId="3722627170" sldId="2147483680"/>
              <ac:spMk id="7" creationId="{DCD2EF07-A9B4-4199-8924-408840949E09}"/>
            </ac:spMkLst>
          </pc:spChg>
          <pc:spChg chg="add del mod">
            <ac:chgData name="Jimmy Guiu" userId="1e9a7464-4667-4efc-831b-a7813f71e636" providerId="ADAL" clId="{E920D749-9F52-408C-AB5C-C84F7CD660FE}" dt="2021-11-05T15:57:41.747" v="1835"/>
            <ac:spMkLst>
              <pc:docMk/>
              <pc:sldMasterMk cId="3799505217" sldId="2147483660"/>
              <pc:sldLayoutMk cId="3722627170" sldId="2147483680"/>
              <ac:spMk id="8" creationId="{6EF84397-C243-4DAB-A64E-AEF500871C04}"/>
            </ac:spMkLst>
          </pc:spChg>
          <pc:spChg chg="add del">
            <ac:chgData name="Jimmy Guiu" userId="1e9a7464-4667-4efc-831b-a7813f71e636" providerId="ADAL" clId="{E920D749-9F52-408C-AB5C-C84F7CD660FE}" dt="2021-11-05T15:57:45.028" v="1837" actId="478"/>
            <ac:spMkLst>
              <pc:docMk/>
              <pc:sldMasterMk cId="3799505217" sldId="2147483660"/>
              <pc:sldLayoutMk cId="3722627170" sldId="2147483680"/>
              <ac:spMk id="9" creationId="{2A208A5A-FB4F-4628-85CC-2BB6649A9727}"/>
            </ac:spMkLst>
          </pc:spChg>
          <pc:spChg chg="add del">
            <ac:chgData name="Jimmy Guiu" userId="1e9a7464-4667-4efc-831b-a7813f71e636" providerId="ADAL" clId="{E920D749-9F52-408C-AB5C-C84F7CD660FE}" dt="2021-11-05T15:57:45.028" v="1837" actId="478"/>
            <ac:spMkLst>
              <pc:docMk/>
              <pc:sldMasterMk cId="3799505217" sldId="2147483660"/>
              <pc:sldLayoutMk cId="3722627170" sldId="2147483680"/>
              <ac:spMk id="10" creationId="{CC966350-5496-4DEC-A586-D24B5F745AFF}"/>
            </ac:spMkLst>
          </pc:spChg>
          <pc:spChg chg="add del mod">
            <ac:chgData name="Jimmy Guiu" userId="1e9a7464-4667-4efc-831b-a7813f71e636" providerId="ADAL" clId="{E920D749-9F52-408C-AB5C-C84F7CD660FE}" dt="2021-11-05T15:57:41.747" v="1835"/>
            <ac:spMkLst>
              <pc:docMk/>
              <pc:sldMasterMk cId="3799505217" sldId="2147483660"/>
              <pc:sldLayoutMk cId="3722627170" sldId="2147483680"/>
              <ac:spMk id="11" creationId="{64E4F649-596D-4A5A-A667-FCA02831A20B}"/>
            </ac:spMkLst>
          </pc:spChg>
          <pc:spChg chg="add del mod">
            <ac:chgData name="Jimmy Guiu" userId="1e9a7464-4667-4efc-831b-a7813f71e636" providerId="ADAL" clId="{E920D749-9F52-408C-AB5C-C84F7CD660FE}" dt="2021-11-05T15:57:41.747" v="1835"/>
            <ac:spMkLst>
              <pc:docMk/>
              <pc:sldMasterMk cId="3799505217" sldId="2147483660"/>
              <pc:sldLayoutMk cId="3722627170" sldId="2147483680"/>
              <ac:spMk id="12" creationId="{FC028461-60E7-4A17-A325-4252A0EC6E20}"/>
            </ac:spMkLst>
          </pc:spChg>
          <pc:spChg chg="add del mod">
            <ac:chgData name="Jimmy Guiu" userId="1e9a7464-4667-4efc-831b-a7813f71e636" providerId="ADAL" clId="{E920D749-9F52-408C-AB5C-C84F7CD660FE}" dt="2021-11-05T15:57:41.747" v="1835"/>
            <ac:spMkLst>
              <pc:docMk/>
              <pc:sldMasterMk cId="3799505217" sldId="2147483660"/>
              <pc:sldLayoutMk cId="3722627170" sldId="2147483680"/>
              <ac:spMk id="13" creationId="{0B8990BA-A058-47FE-B6EE-3A82776E73F2}"/>
            </ac:spMkLst>
          </pc:spChg>
          <pc:spChg chg="add del mod">
            <ac:chgData name="Jimmy Guiu" userId="1e9a7464-4667-4efc-831b-a7813f71e636" providerId="ADAL" clId="{E920D749-9F52-408C-AB5C-C84F7CD660FE}" dt="2021-11-05T15:57:41.747" v="1835"/>
            <ac:spMkLst>
              <pc:docMk/>
              <pc:sldMasterMk cId="3799505217" sldId="2147483660"/>
              <pc:sldLayoutMk cId="3722627170" sldId="2147483680"/>
              <ac:spMk id="14" creationId="{D3C0085C-D81F-4A54-A9F8-3E0E45C4DB32}"/>
            </ac:spMkLst>
          </pc:spChg>
          <pc:spChg chg="add del mod">
            <ac:chgData name="Jimmy Guiu" userId="1e9a7464-4667-4efc-831b-a7813f71e636" providerId="ADAL" clId="{E920D749-9F52-408C-AB5C-C84F7CD660FE}" dt="2021-11-05T15:57:41.747" v="1835"/>
            <ac:spMkLst>
              <pc:docMk/>
              <pc:sldMasterMk cId="3799505217" sldId="2147483660"/>
              <pc:sldLayoutMk cId="3722627170" sldId="2147483680"/>
              <ac:spMk id="15" creationId="{BDE6F56C-04AA-402F-A313-DA0DB2200CBD}"/>
            </ac:spMkLst>
          </pc:spChg>
          <pc:spChg chg="add del mod">
            <ac:chgData name="Jimmy Guiu" userId="1e9a7464-4667-4efc-831b-a7813f71e636" providerId="ADAL" clId="{E920D749-9F52-408C-AB5C-C84F7CD660FE}" dt="2021-11-05T15:57:41.747" v="1835"/>
            <ac:spMkLst>
              <pc:docMk/>
              <pc:sldMasterMk cId="3799505217" sldId="2147483660"/>
              <pc:sldLayoutMk cId="3722627170" sldId="2147483680"/>
              <ac:spMk id="16" creationId="{53D0B5DF-EEA8-4490-A7E8-8452771F2D88}"/>
            </ac:spMkLst>
          </pc:spChg>
          <pc:spChg chg="add del mod">
            <ac:chgData name="Jimmy Guiu" userId="1e9a7464-4667-4efc-831b-a7813f71e636" providerId="ADAL" clId="{E920D749-9F52-408C-AB5C-C84F7CD660FE}" dt="2021-11-05T15:57:41.747" v="1835"/>
            <ac:spMkLst>
              <pc:docMk/>
              <pc:sldMasterMk cId="3799505217" sldId="2147483660"/>
              <pc:sldLayoutMk cId="3722627170" sldId="2147483680"/>
              <ac:spMk id="17" creationId="{F9F89897-AA2D-4D53-B211-CA88644D7211}"/>
            </ac:spMkLst>
          </pc:spChg>
          <pc:spChg chg="add del mod">
            <ac:chgData name="Jimmy Guiu" userId="1e9a7464-4667-4efc-831b-a7813f71e636" providerId="ADAL" clId="{E920D749-9F52-408C-AB5C-C84F7CD660FE}" dt="2021-11-05T15:57:41.747" v="1835"/>
            <ac:spMkLst>
              <pc:docMk/>
              <pc:sldMasterMk cId="3799505217" sldId="2147483660"/>
              <pc:sldLayoutMk cId="3722627170" sldId="2147483680"/>
              <ac:spMk id="18" creationId="{F371ADEF-235A-4981-A95C-64BC3711CE0A}"/>
            </ac:spMkLst>
          </pc:spChg>
          <pc:spChg chg="add del mod">
            <ac:chgData name="Jimmy Guiu" userId="1e9a7464-4667-4efc-831b-a7813f71e636" providerId="ADAL" clId="{E920D749-9F52-408C-AB5C-C84F7CD660FE}" dt="2021-11-05T15:57:57.047" v="1845"/>
            <ac:spMkLst>
              <pc:docMk/>
              <pc:sldMasterMk cId="3799505217" sldId="2147483660"/>
              <pc:sldLayoutMk cId="3722627170" sldId="2147483680"/>
              <ac:spMk id="19" creationId="{08DC8B7A-F868-4DCC-A80C-529578972729}"/>
            </ac:spMkLst>
          </pc:spChg>
          <pc:spChg chg="add del mod">
            <ac:chgData name="Jimmy Guiu" userId="1e9a7464-4667-4efc-831b-a7813f71e636" providerId="ADAL" clId="{E920D749-9F52-408C-AB5C-C84F7CD660FE}" dt="2021-11-05T15:59:23.964" v="1868" actId="478"/>
            <ac:spMkLst>
              <pc:docMk/>
              <pc:sldMasterMk cId="3799505217" sldId="2147483660"/>
              <pc:sldLayoutMk cId="3722627170" sldId="2147483680"/>
              <ac:spMk id="20" creationId="{2A98FE13-3128-4C16-9283-026906DACCCE}"/>
            </ac:spMkLst>
          </pc:spChg>
          <pc:spChg chg="add del mod">
            <ac:chgData name="Jimmy Guiu" userId="1e9a7464-4667-4efc-831b-a7813f71e636" providerId="ADAL" clId="{E920D749-9F52-408C-AB5C-C84F7CD660FE}" dt="2021-11-05T16:02:16.566" v="2021" actId="478"/>
            <ac:spMkLst>
              <pc:docMk/>
              <pc:sldMasterMk cId="3799505217" sldId="2147483660"/>
              <pc:sldLayoutMk cId="3722627170" sldId="2147483680"/>
              <ac:spMk id="21" creationId="{2B5FADFD-89D9-4B2F-AE40-3C46968C8F57}"/>
            </ac:spMkLst>
          </pc:spChg>
          <pc:spChg chg="add del mod">
            <ac:chgData name="Jimmy Guiu" userId="1e9a7464-4667-4efc-831b-a7813f71e636" providerId="ADAL" clId="{E920D749-9F52-408C-AB5C-C84F7CD660FE}" dt="2021-11-05T16:02:16.566" v="2021" actId="478"/>
            <ac:spMkLst>
              <pc:docMk/>
              <pc:sldMasterMk cId="3799505217" sldId="2147483660"/>
              <pc:sldLayoutMk cId="3722627170" sldId="2147483680"/>
              <ac:spMk id="22" creationId="{D7F6448B-553C-48C2-969F-5F1EEC34C6D4}"/>
            </ac:spMkLst>
          </pc:spChg>
          <pc:spChg chg="add del mod">
            <ac:chgData name="Jimmy Guiu" userId="1e9a7464-4667-4efc-831b-a7813f71e636" providerId="ADAL" clId="{E920D749-9F52-408C-AB5C-C84F7CD660FE}" dt="2021-11-05T16:02:16.566" v="2021" actId="478"/>
            <ac:spMkLst>
              <pc:docMk/>
              <pc:sldMasterMk cId="3799505217" sldId="2147483660"/>
              <pc:sldLayoutMk cId="3722627170" sldId="2147483680"/>
              <ac:spMk id="23" creationId="{051AF655-6491-4D70-B9B5-22BE3870BB66}"/>
            </ac:spMkLst>
          </pc:spChg>
          <pc:spChg chg="add del mod">
            <ac:chgData name="Jimmy Guiu" userId="1e9a7464-4667-4efc-831b-a7813f71e636" providerId="ADAL" clId="{E920D749-9F52-408C-AB5C-C84F7CD660FE}" dt="2021-11-05T16:02:16.566" v="2021" actId="478"/>
            <ac:spMkLst>
              <pc:docMk/>
              <pc:sldMasterMk cId="3799505217" sldId="2147483660"/>
              <pc:sldLayoutMk cId="3722627170" sldId="2147483680"/>
              <ac:spMk id="24" creationId="{B5EF68CB-4B9B-403A-B3CB-9C2081B63922}"/>
            </ac:spMkLst>
          </pc:spChg>
          <pc:spChg chg="add del mod">
            <ac:chgData name="Jimmy Guiu" userId="1e9a7464-4667-4efc-831b-a7813f71e636" providerId="ADAL" clId="{E920D749-9F52-408C-AB5C-C84F7CD660FE}" dt="2021-11-05T16:02:16.566" v="2021" actId="478"/>
            <ac:spMkLst>
              <pc:docMk/>
              <pc:sldMasterMk cId="3799505217" sldId="2147483660"/>
              <pc:sldLayoutMk cId="3722627170" sldId="2147483680"/>
              <ac:spMk id="25" creationId="{CAEFCFFC-664A-4E5F-BD50-2BE1016860CB}"/>
            </ac:spMkLst>
          </pc:spChg>
          <pc:spChg chg="add del mod">
            <ac:chgData name="Jimmy Guiu" userId="1e9a7464-4667-4efc-831b-a7813f71e636" providerId="ADAL" clId="{E920D749-9F52-408C-AB5C-C84F7CD660FE}" dt="2021-11-05T16:02:16.566" v="2021" actId="478"/>
            <ac:spMkLst>
              <pc:docMk/>
              <pc:sldMasterMk cId="3799505217" sldId="2147483660"/>
              <pc:sldLayoutMk cId="3722627170" sldId="2147483680"/>
              <ac:spMk id="26" creationId="{77B4200A-1301-48D4-8D2F-6C8259C70B6D}"/>
            </ac:spMkLst>
          </pc:spChg>
          <pc:spChg chg="add del mod">
            <ac:chgData name="Jimmy Guiu" userId="1e9a7464-4667-4efc-831b-a7813f71e636" providerId="ADAL" clId="{E920D749-9F52-408C-AB5C-C84F7CD660FE}" dt="2021-11-05T16:02:08.584" v="2020" actId="21"/>
            <ac:spMkLst>
              <pc:docMk/>
              <pc:sldMasterMk cId="3799505217" sldId="2147483660"/>
              <pc:sldLayoutMk cId="3722627170" sldId="2147483680"/>
              <ac:spMk id="27" creationId="{ACF7530C-D3E2-425D-A476-7F7F2F6EF7D6}"/>
            </ac:spMkLst>
          </pc:spChg>
          <pc:spChg chg="add del mod">
            <ac:chgData name="Jimmy Guiu" userId="1e9a7464-4667-4efc-831b-a7813f71e636" providerId="ADAL" clId="{E920D749-9F52-408C-AB5C-C84F7CD660FE}" dt="2021-11-05T16:02:16.566" v="2021" actId="478"/>
            <ac:spMkLst>
              <pc:docMk/>
              <pc:sldMasterMk cId="3799505217" sldId="2147483660"/>
              <pc:sldLayoutMk cId="3722627170" sldId="2147483680"/>
              <ac:spMk id="28" creationId="{3E4C2A4C-FC1F-4735-B3A2-6511DC094F7D}"/>
            </ac:spMkLst>
          </pc:spChg>
          <pc:spChg chg="add del mod">
            <ac:chgData name="Jimmy Guiu" userId="1e9a7464-4667-4efc-831b-a7813f71e636" providerId="ADAL" clId="{E920D749-9F52-408C-AB5C-C84F7CD660FE}" dt="2021-11-05T16:02:16.566" v="2021" actId="478"/>
            <ac:spMkLst>
              <pc:docMk/>
              <pc:sldMasterMk cId="3799505217" sldId="2147483660"/>
              <pc:sldLayoutMk cId="3722627170" sldId="2147483680"/>
              <ac:spMk id="29" creationId="{1243EF8C-1F2D-492A-AA73-8AFBC97574C7}"/>
            </ac:spMkLst>
          </pc:spChg>
          <pc:spChg chg="add del mod">
            <ac:chgData name="Jimmy Guiu" userId="1e9a7464-4667-4efc-831b-a7813f71e636" providerId="ADAL" clId="{E920D749-9F52-408C-AB5C-C84F7CD660FE}" dt="2021-11-05T16:02:08.584" v="2020" actId="21"/>
            <ac:spMkLst>
              <pc:docMk/>
              <pc:sldMasterMk cId="3799505217" sldId="2147483660"/>
              <pc:sldLayoutMk cId="3722627170" sldId="2147483680"/>
              <ac:spMk id="30" creationId="{9E8DB3BB-106B-4C43-9F7A-4BF460E22ED4}"/>
            </ac:spMkLst>
          </pc:spChg>
          <pc:spChg chg="add del">
            <ac:chgData name="Jimmy Guiu" userId="1e9a7464-4667-4efc-831b-a7813f71e636" providerId="ADAL" clId="{E920D749-9F52-408C-AB5C-C84F7CD660FE}" dt="2021-11-05T15:58:51.143" v="1860" actId="11529"/>
            <ac:spMkLst>
              <pc:docMk/>
              <pc:sldMasterMk cId="3799505217" sldId="2147483660"/>
              <pc:sldLayoutMk cId="3722627170" sldId="2147483680"/>
              <ac:spMk id="31" creationId="{137ABF30-A474-47AA-9749-96ABD79A2D2E}"/>
            </ac:spMkLst>
          </pc:spChg>
          <pc:spChg chg="add mod">
            <ac:chgData name="Jimmy Guiu" userId="1e9a7464-4667-4efc-831b-a7813f71e636" providerId="ADAL" clId="{E920D749-9F52-408C-AB5C-C84F7CD660FE}" dt="2021-11-08T09:38:25.073" v="3422" actId="1035"/>
            <ac:spMkLst>
              <pc:docMk/>
              <pc:sldMasterMk cId="3799505217" sldId="2147483660"/>
              <pc:sldLayoutMk cId="3722627170" sldId="2147483680"/>
              <ac:spMk id="32" creationId="{3CDD53DB-827C-41D6-8878-80AA289601BB}"/>
            </ac:spMkLst>
          </pc:spChg>
          <pc:spChg chg="add del">
            <ac:chgData name="Jimmy Guiu" userId="1e9a7464-4667-4efc-831b-a7813f71e636" providerId="ADAL" clId="{E920D749-9F52-408C-AB5C-C84F7CD660FE}" dt="2021-11-05T15:59:42.107" v="1913" actId="11529"/>
            <ac:spMkLst>
              <pc:docMk/>
              <pc:sldMasterMk cId="3799505217" sldId="2147483660"/>
              <pc:sldLayoutMk cId="3722627170" sldId="2147483680"/>
              <ac:spMk id="33" creationId="{A44D1525-C693-4051-9F06-33617B9953A3}"/>
            </ac:spMkLst>
          </pc:spChg>
          <pc:spChg chg="add del mod">
            <ac:chgData name="Jimmy Guiu" userId="1e9a7464-4667-4efc-831b-a7813f71e636" providerId="ADAL" clId="{E920D749-9F52-408C-AB5C-C84F7CD660FE}" dt="2021-11-05T16:02:08.584" v="2020" actId="21"/>
            <ac:spMkLst>
              <pc:docMk/>
              <pc:sldMasterMk cId="3799505217" sldId="2147483660"/>
              <pc:sldLayoutMk cId="3722627170" sldId="2147483680"/>
              <ac:spMk id="34" creationId="{1930F344-A9F5-4513-A168-8B175C6E444A}"/>
            </ac:spMkLst>
          </pc:spChg>
          <pc:spChg chg="add del mod">
            <ac:chgData name="Jimmy Guiu" userId="1e9a7464-4667-4efc-831b-a7813f71e636" providerId="ADAL" clId="{E920D749-9F52-408C-AB5C-C84F7CD660FE}" dt="2021-11-05T16:02:08.584" v="2020" actId="21"/>
            <ac:spMkLst>
              <pc:docMk/>
              <pc:sldMasterMk cId="3799505217" sldId="2147483660"/>
              <pc:sldLayoutMk cId="3722627170" sldId="2147483680"/>
              <ac:spMk id="35" creationId="{6F116E1D-628C-4B06-907D-5BEC6A5C80F3}"/>
            </ac:spMkLst>
          </pc:spChg>
          <pc:spChg chg="add del mod">
            <ac:chgData name="Jimmy Guiu" userId="1e9a7464-4667-4efc-831b-a7813f71e636" providerId="ADAL" clId="{E920D749-9F52-408C-AB5C-C84F7CD660FE}" dt="2021-11-05T16:02:08.584" v="2020" actId="21"/>
            <ac:spMkLst>
              <pc:docMk/>
              <pc:sldMasterMk cId="3799505217" sldId="2147483660"/>
              <pc:sldLayoutMk cId="3722627170" sldId="2147483680"/>
              <ac:spMk id="36" creationId="{72F66630-CB49-4BB3-A9E7-DF0080877B6A}"/>
            </ac:spMkLst>
          </pc:spChg>
          <pc:spChg chg="add del mod">
            <ac:chgData name="Jimmy Guiu" userId="1e9a7464-4667-4efc-831b-a7813f71e636" providerId="ADAL" clId="{E920D749-9F52-408C-AB5C-C84F7CD660FE}" dt="2021-11-05T16:02:08.584" v="2020" actId="21"/>
            <ac:spMkLst>
              <pc:docMk/>
              <pc:sldMasterMk cId="3799505217" sldId="2147483660"/>
              <pc:sldLayoutMk cId="3722627170" sldId="2147483680"/>
              <ac:spMk id="37" creationId="{F6D49D6B-52F4-4F19-938B-5729985DFAE0}"/>
            </ac:spMkLst>
          </pc:spChg>
          <pc:spChg chg="add del mod">
            <ac:chgData name="Jimmy Guiu" userId="1e9a7464-4667-4efc-831b-a7813f71e636" providerId="ADAL" clId="{E920D749-9F52-408C-AB5C-C84F7CD660FE}" dt="2021-11-05T16:02:08.584" v="2020" actId="21"/>
            <ac:spMkLst>
              <pc:docMk/>
              <pc:sldMasterMk cId="3799505217" sldId="2147483660"/>
              <pc:sldLayoutMk cId="3722627170" sldId="2147483680"/>
              <ac:spMk id="38" creationId="{AAF67141-B6F7-4C0C-8195-27074A178EE1}"/>
            </ac:spMkLst>
          </pc:spChg>
          <pc:spChg chg="add del mod">
            <ac:chgData name="Jimmy Guiu" userId="1e9a7464-4667-4efc-831b-a7813f71e636" providerId="ADAL" clId="{E920D749-9F52-408C-AB5C-C84F7CD660FE}" dt="2021-11-05T16:02:08.584" v="2020" actId="21"/>
            <ac:spMkLst>
              <pc:docMk/>
              <pc:sldMasterMk cId="3799505217" sldId="2147483660"/>
              <pc:sldLayoutMk cId="3722627170" sldId="2147483680"/>
              <ac:spMk id="39" creationId="{DA21B3FB-3EB4-423E-B251-84940DA9E6E8}"/>
            </ac:spMkLst>
          </pc:spChg>
          <pc:spChg chg="add del mod">
            <ac:chgData name="Jimmy Guiu" userId="1e9a7464-4667-4efc-831b-a7813f71e636" providerId="ADAL" clId="{E920D749-9F52-408C-AB5C-C84F7CD660FE}" dt="2021-11-05T16:02:27.713" v="2026" actId="21"/>
            <ac:spMkLst>
              <pc:docMk/>
              <pc:sldMasterMk cId="3799505217" sldId="2147483660"/>
              <pc:sldLayoutMk cId="3722627170" sldId="2147483680"/>
              <ac:spMk id="40" creationId="{2CFE7521-5409-43A2-8447-308BDE2BFD2D}"/>
            </ac:spMkLst>
          </pc:spChg>
          <pc:spChg chg="add del mod">
            <ac:chgData name="Jimmy Guiu" userId="1e9a7464-4667-4efc-831b-a7813f71e636" providerId="ADAL" clId="{E920D749-9F52-408C-AB5C-C84F7CD660FE}" dt="2021-11-05T16:02:08.584" v="2020" actId="21"/>
            <ac:spMkLst>
              <pc:docMk/>
              <pc:sldMasterMk cId="3799505217" sldId="2147483660"/>
              <pc:sldLayoutMk cId="3722627170" sldId="2147483680"/>
              <ac:spMk id="41" creationId="{03903536-73E6-4356-9BF0-52609BE95A41}"/>
            </ac:spMkLst>
          </pc:spChg>
          <pc:spChg chg="add del mod">
            <ac:chgData name="Jimmy Guiu" userId="1e9a7464-4667-4efc-831b-a7813f71e636" providerId="ADAL" clId="{E920D749-9F52-408C-AB5C-C84F7CD660FE}" dt="2021-11-05T16:02:08.584" v="2020" actId="21"/>
            <ac:spMkLst>
              <pc:docMk/>
              <pc:sldMasterMk cId="3799505217" sldId="2147483660"/>
              <pc:sldLayoutMk cId="3722627170" sldId="2147483680"/>
              <ac:spMk id="42" creationId="{99231DEA-A89D-41DD-9EE0-F318CAE83DEF}"/>
            </ac:spMkLst>
          </pc:spChg>
          <pc:spChg chg="add del mod">
            <ac:chgData name="Jimmy Guiu" userId="1e9a7464-4667-4efc-831b-a7813f71e636" providerId="ADAL" clId="{E920D749-9F52-408C-AB5C-C84F7CD660FE}" dt="2021-11-05T16:02:27.713" v="2026" actId="21"/>
            <ac:spMkLst>
              <pc:docMk/>
              <pc:sldMasterMk cId="3799505217" sldId="2147483660"/>
              <pc:sldLayoutMk cId="3722627170" sldId="2147483680"/>
              <ac:spMk id="43" creationId="{ED848BEB-1651-4E9A-9587-F94CDF1DBB05}"/>
            </ac:spMkLst>
          </pc:spChg>
          <pc:spChg chg="add del mod ord">
            <ac:chgData name="Jimmy Guiu" userId="1e9a7464-4667-4efc-831b-a7813f71e636" providerId="ADAL" clId="{E920D749-9F52-408C-AB5C-C84F7CD660FE}" dt="2021-11-05T16:02:29.230" v="2027" actId="478"/>
            <ac:spMkLst>
              <pc:docMk/>
              <pc:sldMasterMk cId="3799505217" sldId="2147483660"/>
              <pc:sldLayoutMk cId="3722627170" sldId="2147483680"/>
              <ac:spMk id="44" creationId="{6E746D40-2DCC-4E59-A80E-BF79A5886247}"/>
            </ac:spMkLst>
          </pc:spChg>
          <pc:spChg chg="add del mod ord">
            <ac:chgData name="Jimmy Guiu" userId="1e9a7464-4667-4efc-831b-a7813f71e636" providerId="ADAL" clId="{E920D749-9F52-408C-AB5C-C84F7CD660FE}" dt="2021-11-05T16:02:29.230" v="2027" actId="478"/>
            <ac:spMkLst>
              <pc:docMk/>
              <pc:sldMasterMk cId="3799505217" sldId="2147483660"/>
              <pc:sldLayoutMk cId="3722627170" sldId="2147483680"/>
              <ac:spMk id="45" creationId="{16453DD0-F0FC-40BE-86A4-C12465B4A178}"/>
            </ac:spMkLst>
          </pc:spChg>
          <pc:spChg chg="add mod ord">
            <ac:chgData name="Jimmy Guiu" userId="1e9a7464-4667-4efc-831b-a7813f71e636" providerId="ADAL" clId="{E920D749-9F52-408C-AB5C-C84F7CD660FE}" dt="2021-11-05T16:17:27.247" v="2142" actId="692"/>
            <ac:spMkLst>
              <pc:docMk/>
              <pc:sldMasterMk cId="3799505217" sldId="2147483660"/>
              <pc:sldLayoutMk cId="3722627170" sldId="2147483680"/>
              <ac:spMk id="46" creationId="{FF428D9B-ABF3-4683-8EB4-2C9BB64F48F6}"/>
            </ac:spMkLst>
          </pc:spChg>
          <pc:spChg chg="add mod ord">
            <ac:chgData name="Jimmy Guiu" userId="1e9a7464-4667-4efc-831b-a7813f71e636" providerId="ADAL" clId="{E920D749-9F52-408C-AB5C-C84F7CD660FE}" dt="2021-11-05T16:17:27.247" v="2142" actId="692"/>
            <ac:spMkLst>
              <pc:docMk/>
              <pc:sldMasterMk cId="3799505217" sldId="2147483660"/>
              <pc:sldLayoutMk cId="3722627170" sldId="2147483680"/>
              <ac:spMk id="47" creationId="{721528AD-D572-4BB0-893E-66F578DB97C5}"/>
            </ac:spMkLst>
          </pc:spChg>
          <pc:spChg chg="add mod ord">
            <ac:chgData name="Jimmy Guiu" userId="1e9a7464-4667-4efc-831b-a7813f71e636" providerId="ADAL" clId="{E920D749-9F52-408C-AB5C-C84F7CD660FE}" dt="2021-11-05T16:17:27.247" v="2142" actId="692"/>
            <ac:spMkLst>
              <pc:docMk/>
              <pc:sldMasterMk cId="3799505217" sldId="2147483660"/>
              <pc:sldLayoutMk cId="3722627170" sldId="2147483680"/>
              <ac:spMk id="48" creationId="{4D9953FA-284F-4F0A-BFF5-27E6A8487508}"/>
            </ac:spMkLst>
          </pc:spChg>
          <pc:spChg chg="add mod ord">
            <ac:chgData name="Jimmy Guiu" userId="1e9a7464-4667-4efc-831b-a7813f71e636" providerId="ADAL" clId="{E920D749-9F52-408C-AB5C-C84F7CD660FE}" dt="2021-11-05T16:17:27.247" v="2142" actId="692"/>
            <ac:spMkLst>
              <pc:docMk/>
              <pc:sldMasterMk cId="3799505217" sldId="2147483660"/>
              <pc:sldLayoutMk cId="3722627170" sldId="2147483680"/>
              <ac:spMk id="49" creationId="{BDE6F51E-A760-49C6-84DC-834C80F17686}"/>
            </ac:spMkLst>
          </pc:spChg>
          <pc:spChg chg="add mod ord">
            <ac:chgData name="Jimmy Guiu" userId="1e9a7464-4667-4efc-831b-a7813f71e636" providerId="ADAL" clId="{E920D749-9F52-408C-AB5C-C84F7CD660FE}" dt="2021-11-05T16:17:27.247" v="2142" actId="692"/>
            <ac:spMkLst>
              <pc:docMk/>
              <pc:sldMasterMk cId="3799505217" sldId="2147483660"/>
              <pc:sldLayoutMk cId="3722627170" sldId="2147483680"/>
              <ac:spMk id="50" creationId="{1C3CE89D-BD80-4C9C-BC30-2450C06D2CF7}"/>
            </ac:spMkLst>
          </pc:spChg>
          <pc:spChg chg="add mod ord">
            <ac:chgData name="Jimmy Guiu" userId="1e9a7464-4667-4efc-831b-a7813f71e636" providerId="ADAL" clId="{E920D749-9F52-408C-AB5C-C84F7CD660FE}" dt="2021-11-05T16:17:27.247" v="2142" actId="692"/>
            <ac:spMkLst>
              <pc:docMk/>
              <pc:sldMasterMk cId="3799505217" sldId="2147483660"/>
              <pc:sldLayoutMk cId="3722627170" sldId="2147483680"/>
              <ac:spMk id="51" creationId="{0296D908-30FD-41BB-AB95-90BD91DFCA44}"/>
            </ac:spMkLst>
          </pc:spChg>
          <pc:spChg chg="add mod ord">
            <ac:chgData name="Jimmy Guiu" userId="1e9a7464-4667-4efc-831b-a7813f71e636" providerId="ADAL" clId="{E920D749-9F52-408C-AB5C-C84F7CD660FE}" dt="2021-11-05T16:17:27.247" v="2142" actId="692"/>
            <ac:spMkLst>
              <pc:docMk/>
              <pc:sldMasterMk cId="3799505217" sldId="2147483660"/>
              <pc:sldLayoutMk cId="3722627170" sldId="2147483680"/>
              <ac:spMk id="52" creationId="{B01C5BA9-92CA-44EF-B947-1F79A2672569}"/>
            </ac:spMkLst>
          </pc:spChg>
          <pc:spChg chg="add mod ord">
            <ac:chgData name="Jimmy Guiu" userId="1e9a7464-4667-4efc-831b-a7813f71e636" providerId="ADAL" clId="{E920D749-9F52-408C-AB5C-C84F7CD660FE}" dt="2021-11-05T16:17:27.247" v="2142" actId="692"/>
            <ac:spMkLst>
              <pc:docMk/>
              <pc:sldMasterMk cId="3799505217" sldId="2147483660"/>
              <pc:sldLayoutMk cId="3722627170" sldId="2147483680"/>
              <ac:spMk id="53" creationId="{A2D52E20-FB05-4423-B356-C6EF0E3E7218}"/>
            </ac:spMkLst>
          </pc:spChg>
          <pc:spChg chg="add mod">
            <ac:chgData name="Jimmy Guiu" userId="1e9a7464-4667-4efc-831b-a7813f71e636" providerId="ADAL" clId="{E920D749-9F52-408C-AB5C-C84F7CD660FE}" dt="2021-11-05T16:17:27.247" v="2142" actId="692"/>
            <ac:spMkLst>
              <pc:docMk/>
              <pc:sldMasterMk cId="3799505217" sldId="2147483660"/>
              <pc:sldLayoutMk cId="3722627170" sldId="2147483680"/>
              <ac:spMk id="54" creationId="{945A7518-4E8E-4468-887C-65D203A63159}"/>
            </ac:spMkLst>
          </pc:spChg>
          <pc:spChg chg="add mod">
            <ac:chgData name="Jimmy Guiu" userId="1e9a7464-4667-4efc-831b-a7813f71e636" providerId="ADAL" clId="{E920D749-9F52-408C-AB5C-C84F7CD660FE}" dt="2021-11-05T16:17:27.247" v="2142" actId="692"/>
            <ac:spMkLst>
              <pc:docMk/>
              <pc:sldMasterMk cId="3799505217" sldId="2147483660"/>
              <pc:sldLayoutMk cId="3722627170" sldId="2147483680"/>
              <ac:spMk id="55" creationId="{2A4C6926-738E-44DB-8A92-957334FD487E}"/>
            </ac:spMkLst>
          </pc:spChg>
          <pc:picChg chg="add del mod">
            <ac:chgData name="Jimmy Guiu" userId="1e9a7464-4667-4efc-831b-a7813f71e636" providerId="ADAL" clId="{E920D749-9F52-408C-AB5C-C84F7CD660FE}" dt="2021-11-05T16:11:32.766" v="2082" actId="478"/>
            <ac:picMkLst>
              <pc:docMk/>
              <pc:sldMasterMk cId="3799505217" sldId="2147483660"/>
              <pc:sldLayoutMk cId="3722627170" sldId="2147483680"/>
              <ac:picMk id="56" creationId="{0CB97BDA-7396-4791-BC39-C290CDF55367}"/>
            </ac:picMkLst>
          </pc:picChg>
          <pc:picChg chg="add del mod">
            <ac:chgData name="Jimmy Guiu" userId="1e9a7464-4667-4efc-831b-a7813f71e636" providerId="ADAL" clId="{E920D749-9F52-408C-AB5C-C84F7CD660FE}" dt="2021-11-05T16:11:31.270" v="2081" actId="478"/>
            <ac:picMkLst>
              <pc:docMk/>
              <pc:sldMasterMk cId="3799505217" sldId="2147483660"/>
              <pc:sldLayoutMk cId="3722627170" sldId="2147483680"/>
              <ac:picMk id="58" creationId="{CA637E4A-4212-4238-9E61-BD79D5E951F9}"/>
            </ac:picMkLst>
          </pc:picChg>
          <pc:cxnChg chg="add del mod">
            <ac:chgData name="Jimmy Guiu" userId="1e9a7464-4667-4efc-831b-a7813f71e636" providerId="ADAL" clId="{E920D749-9F52-408C-AB5C-C84F7CD660FE}" dt="2021-11-05T16:17:30.167" v="2143" actId="478"/>
            <ac:cxnSpMkLst>
              <pc:docMk/>
              <pc:sldMasterMk cId="3799505217" sldId="2147483660"/>
              <pc:sldLayoutMk cId="3722627170" sldId="2147483680"/>
              <ac:cxnSpMk id="60" creationId="{B9621197-36F5-4894-BD1D-F01404BA159D}"/>
            </ac:cxnSpMkLst>
          </pc:cxnChg>
          <pc:cxnChg chg="add del mod">
            <ac:chgData name="Jimmy Guiu" userId="1e9a7464-4667-4efc-831b-a7813f71e636" providerId="ADAL" clId="{E920D749-9F52-408C-AB5C-C84F7CD660FE}" dt="2021-11-05T16:17:14.712" v="2141" actId="478"/>
            <ac:cxnSpMkLst>
              <pc:docMk/>
              <pc:sldMasterMk cId="3799505217" sldId="2147483660"/>
              <pc:sldLayoutMk cId="3722627170" sldId="2147483680"/>
              <ac:cxnSpMk id="61" creationId="{705EABD8-155A-4157-9D5C-C85D4C2B8448}"/>
            </ac:cxnSpMkLst>
          </pc:cxnChg>
        </pc:sldLayoutChg>
        <pc:sldLayoutChg chg="addSp delSp modSp add del mod modTransition">
          <pc:chgData name="Jimmy Guiu" userId="1e9a7464-4667-4efc-831b-a7813f71e636" providerId="ADAL" clId="{E920D749-9F52-408C-AB5C-C84F7CD660FE}" dt="2021-11-08T10:38:08.410" v="4563" actId="2696"/>
          <pc:sldLayoutMkLst>
            <pc:docMk/>
            <pc:sldMasterMk cId="3799505217" sldId="2147483660"/>
            <pc:sldLayoutMk cId="182656853" sldId="2147483681"/>
          </pc:sldLayoutMkLst>
          <pc:spChg chg="add mod">
            <ac:chgData name="Jimmy Guiu" userId="1e9a7464-4667-4efc-831b-a7813f71e636" providerId="ADAL" clId="{E920D749-9F52-408C-AB5C-C84F7CD660FE}" dt="2021-11-08T09:47:08.800" v="3620" actId="1035"/>
            <ac:spMkLst>
              <pc:docMk/>
              <pc:sldMasterMk cId="3799505217" sldId="2147483660"/>
              <pc:sldLayoutMk cId="182656853" sldId="2147483681"/>
              <ac:spMk id="5" creationId="{C92945B9-593D-4079-B904-EC86148B54DE}"/>
            </ac:spMkLst>
          </pc:spChg>
          <pc:spChg chg="del">
            <ac:chgData name="Jimmy Guiu" userId="1e9a7464-4667-4efc-831b-a7813f71e636" providerId="ADAL" clId="{E920D749-9F52-408C-AB5C-C84F7CD660FE}" dt="2021-11-05T16:23:40.642" v="2199"/>
            <ac:spMkLst>
              <pc:docMk/>
              <pc:sldMasterMk cId="3799505217" sldId="2147483660"/>
              <pc:sldLayoutMk cId="182656853" sldId="2147483681"/>
              <ac:spMk id="8" creationId="{0E795B9E-7061-4F72-99C6-A12917032179}"/>
            </ac:spMkLst>
          </pc:spChg>
          <pc:spChg chg="add mod">
            <ac:chgData name="Jimmy Guiu" userId="1e9a7464-4667-4efc-831b-a7813f71e636" providerId="ADAL" clId="{E920D749-9F52-408C-AB5C-C84F7CD660FE}" dt="2021-11-05T16:27:12.219" v="2323"/>
            <ac:spMkLst>
              <pc:docMk/>
              <pc:sldMasterMk cId="3799505217" sldId="2147483660"/>
              <pc:sldLayoutMk cId="182656853" sldId="2147483681"/>
              <ac:spMk id="10" creationId="{C1541127-47A8-4C3E-BC3E-97691EDB4F89}"/>
            </ac:spMkLst>
          </pc:spChg>
          <pc:spChg chg="del mod">
            <ac:chgData name="Jimmy Guiu" userId="1e9a7464-4667-4efc-831b-a7813f71e636" providerId="ADAL" clId="{E920D749-9F52-408C-AB5C-C84F7CD660FE}" dt="2021-11-05T16:31:07.736" v="2459" actId="478"/>
            <ac:spMkLst>
              <pc:docMk/>
              <pc:sldMasterMk cId="3799505217" sldId="2147483660"/>
              <pc:sldLayoutMk cId="182656853" sldId="2147483681"/>
              <ac:spMk id="11" creationId="{EAD668C5-356C-4A0A-B5C0-83A12C1211E9}"/>
            </ac:spMkLst>
          </pc:spChg>
          <pc:spChg chg="add del">
            <ac:chgData name="Jimmy Guiu" userId="1e9a7464-4667-4efc-831b-a7813f71e636" providerId="ADAL" clId="{E920D749-9F52-408C-AB5C-C84F7CD660FE}" dt="2021-11-05T16:28:19.744" v="2367" actId="11529"/>
            <ac:spMkLst>
              <pc:docMk/>
              <pc:sldMasterMk cId="3799505217" sldId="2147483660"/>
              <pc:sldLayoutMk cId="182656853" sldId="2147483681"/>
              <ac:spMk id="16" creationId="{4820BB5F-D081-4A81-9BFD-6182B1998E88}"/>
            </ac:spMkLst>
          </pc:spChg>
          <pc:spChg chg="add del mod">
            <ac:chgData name="Jimmy Guiu" userId="1e9a7464-4667-4efc-831b-a7813f71e636" providerId="ADAL" clId="{E920D749-9F52-408C-AB5C-C84F7CD660FE}" dt="2021-11-05T16:31:18.264" v="2460" actId="478"/>
            <ac:spMkLst>
              <pc:docMk/>
              <pc:sldMasterMk cId="3799505217" sldId="2147483660"/>
              <pc:sldLayoutMk cId="182656853" sldId="2147483681"/>
              <ac:spMk id="17" creationId="{F876857C-15A3-4F0A-BC0E-7E98AF3F1543}"/>
            </ac:spMkLst>
          </pc:spChg>
          <pc:spChg chg="add del">
            <ac:chgData name="Jimmy Guiu" userId="1e9a7464-4667-4efc-831b-a7813f71e636" providerId="ADAL" clId="{E920D749-9F52-408C-AB5C-C84F7CD660FE}" dt="2021-11-05T16:30:26.702" v="2410" actId="11529"/>
            <ac:spMkLst>
              <pc:docMk/>
              <pc:sldMasterMk cId="3799505217" sldId="2147483660"/>
              <pc:sldLayoutMk cId="182656853" sldId="2147483681"/>
              <ac:spMk id="18" creationId="{D893C3A0-8A0B-4F44-9648-41BDFED2271F}"/>
            </ac:spMkLst>
          </pc:spChg>
          <pc:spChg chg="add mod">
            <ac:chgData name="Jimmy Guiu" userId="1e9a7464-4667-4efc-831b-a7813f71e636" providerId="ADAL" clId="{E920D749-9F52-408C-AB5C-C84F7CD660FE}" dt="2021-11-08T09:46:54.271" v="3608" actId="1036"/>
            <ac:spMkLst>
              <pc:docMk/>
              <pc:sldMasterMk cId="3799505217" sldId="2147483660"/>
              <pc:sldLayoutMk cId="182656853" sldId="2147483681"/>
              <ac:spMk id="19" creationId="{50EBD630-7C83-4DEF-8157-F1C9AA9851A5}"/>
            </ac:spMkLst>
          </pc:spChg>
          <pc:spChg chg="add mod">
            <ac:chgData name="Jimmy Guiu" userId="1e9a7464-4667-4efc-831b-a7813f71e636" providerId="ADAL" clId="{E920D749-9F52-408C-AB5C-C84F7CD660FE}" dt="2021-11-08T09:43:22.752" v="3511" actId="1035"/>
            <ac:spMkLst>
              <pc:docMk/>
              <pc:sldMasterMk cId="3799505217" sldId="2147483660"/>
              <pc:sldLayoutMk cId="182656853" sldId="2147483681"/>
              <ac:spMk id="20" creationId="{0C4A8AE2-37FC-4274-8442-1FA8B9B3E7E2}"/>
            </ac:spMkLst>
          </pc:spChg>
          <pc:grpChg chg="add mod">
            <ac:chgData name="Jimmy Guiu" userId="1e9a7464-4667-4efc-831b-a7813f71e636" providerId="ADAL" clId="{E920D749-9F52-408C-AB5C-C84F7CD660FE}" dt="2021-11-08T09:46:46.017" v="3606" actId="1035"/>
            <ac:grpSpMkLst>
              <pc:docMk/>
              <pc:sldMasterMk cId="3799505217" sldId="2147483660"/>
              <pc:sldLayoutMk cId="182656853" sldId="2147483681"/>
              <ac:grpSpMk id="6" creationId="{FE6B319E-9D20-4200-91B8-6F379D8F7756}"/>
            </ac:grpSpMkLst>
          </pc:grpChg>
          <pc:picChg chg="add del mod ord">
            <ac:chgData name="Jimmy Guiu" userId="1e9a7464-4667-4efc-831b-a7813f71e636" providerId="ADAL" clId="{E920D749-9F52-408C-AB5C-C84F7CD660FE}" dt="2021-11-05T16:29:24.175" v="2404" actId="478"/>
            <ac:picMkLst>
              <pc:docMk/>
              <pc:sldMasterMk cId="3799505217" sldId="2147483660"/>
              <pc:sldLayoutMk cId="182656853" sldId="2147483681"/>
              <ac:picMk id="4" creationId="{784015B4-9D14-45FC-9830-1E7C9718552D}"/>
            </ac:picMkLst>
          </pc:picChg>
          <pc:picChg chg="add mod">
            <ac:chgData name="Jimmy Guiu" userId="1e9a7464-4667-4efc-831b-a7813f71e636" providerId="ADAL" clId="{E920D749-9F52-408C-AB5C-C84F7CD660FE}" dt="2021-11-08T09:43:25.264" v="3512" actId="1035"/>
            <ac:picMkLst>
              <pc:docMk/>
              <pc:sldMasterMk cId="3799505217" sldId="2147483660"/>
              <pc:sldLayoutMk cId="182656853" sldId="2147483681"/>
              <ac:picMk id="9" creationId="{30638765-DD61-4949-937F-625F6ECF3ADE}"/>
            </ac:picMkLst>
          </pc:picChg>
          <pc:picChg chg="add mod">
            <ac:chgData name="Jimmy Guiu" userId="1e9a7464-4667-4efc-831b-a7813f71e636" providerId="ADAL" clId="{E920D749-9F52-408C-AB5C-C84F7CD660FE}" dt="2021-11-05T16:27:24.258" v="2325" actId="164"/>
            <ac:picMkLst>
              <pc:docMk/>
              <pc:sldMasterMk cId="3799505217" sldId="2147483660"/>
              <pc:sldLayoutMk cId="182656853" sldId="2147483681"/>
              <ac:picMk id="12" creationId="{AB9FEF67-8047-4F3C-9E7C-66BD8CF6D32B}"/>
            </ac:picMkLst>
          </pc:picChg>
          <pc:picChg chg="add mod">
            <ac:chgData name="Jimmy Guiu" userId="1e9a7464-4667-4efc-831b-a7813f71e636" providerId="ADAL" clId="{E920D749-9F52-408C-AB5C-C84F7CD660FE}" dt="2021-11-05T16:27:24.258" v="2325" actId="164"/>
            <ac:picMkLst>
              <pc:docMk/>
              <pc:sldMasterMk cId="3799505217" sldId="2147483660"/>
              <pc:sldLayoutMk cId="182656853" sldId="2147483681"/>
              <ac:picMk id="13" creationId="{58BDAD47-4490-4184-8111-08C2DBB028E0}"/>
            </ac:picMkLst>
          </pc:picChg>
          <pc:picChg chg="add mod">
            <ac:chgData name="Jimmy Guiu" userId="1e9a7464-4667-4efc-831b-a7813f71e636" providerId="ADAL" clId="{E920D749-9F52-408C-AB5C-C84F7CD660FE}" dt="2021-11-05T16:27:24.258" v="2325" actId="164"/>
            <ac:picMkLst>
              <pc:docMk/>
              <pc:sldMasterMk cId="3799505217" sldId="2147483660"/>
              <pc:sldLayoutMk cId="182656853" sldId="2147483681"/>
              <ac:picMk id="14" creationId="{A7EF5C66-4701-4F18-9DC1-CFAEDD35469B}"/>
            </ac:picMkLst>
          </pc:picChg>
          <pc:cxnChg chg="add mod">
            <ac:chgData name="Jimmy Guiu" userId="1e9a7464-4667-4efc-831b-a7813f71e636" providerId="ADAL" clId="{E920D749-9F52-408C-AB5C-C84F7CD660FE}" dt="2021-11-08T09:44:37.639" v="3531" actId="12788"/>
            <ac:cxnSpMkLst>
              <pc:docMk/>
              <pc:sldMasterMk cId="3799505217" sldId="2147483660"/>
              <pc:sldLayoutMk cId="182656853" sldId="2147483681"/>
              <ac:cxnSpMk id="15" creationId="{E266BCAB-14DD-488F-90BD-BA0665A40372}"/>
            </ac:cxnSpMkLst>
          </pc:cxnChg>
        </pc:sldLayoutChg>
        <pc:sldLayoutChg chg="addSp delSp modSp add mod modTransition">
          <pc:chgData name="Jimmy Guiu" userId="1e9a7464-4667-4efc-831b-a7813f71e636" providerId="ADAL" clId="{E920D749-9F52-408C-AB5C-C84F7CD660FE}" dt="2021-11-08T15:38:32.665" v="6596" actId="3064"/>
          <pc:sldLayoutMkLst>
            <pc:docMk/>
            <pc:sldMasterMk cId="3799505217" sldId="2147483660"/>
            <pc:sldLayoutMk cId="1391796282" sldId="2147483681"/>
          </pc:sldLayoutMkLst>
          <pc:spChg chg="add del">
            <ac:chgData name="Jimmy Guiu" userId="1e9a7464-4667-4efc-831b-a7813f71e636" providerId="ADAL" clId="{E920D749-9F52-408C-AB5C-C84F7CD660FE}" dt="2021-11-08T15:05:02.503" v="6135" actId="11529"/>
            <ac:spMkLst>
              <pc:docMk/>
              <pc:sldMasterMk cId="3799505217" sldId="2147483660"/>
              <pc:sldLayoutMk cId="1391796282" sldId="2147483681"/>
              <ac:spMk id="2" creationId="{AEEA5530-C5F5-49FB-BE8C-12299F827AE6}"/>
            </ac:spMkLst>
          </pc:spChg>
          <pc:spChg chg="add mod">
            <ac:chgData name="Jimmy Guiu" userId="1e9a7464-4667-4efc-831b-a7813f71e636" providerId="ADAL" clId="{E920D749-9F52-408C-AB5C-C84F7CD660FE}" dt="2021-11-08T15:18:14.824" v="6382" actId="255"/>
            <ac:spMkLst>
              <pc:docMk/>
              <pc:sldMasterMk cId="3799505217" sldId="2147483660"/>
              <pc:sldLayoutMk cId="1391796282" sldId="2147483681"/>
              <ac:spMk id="3" creationId="{6E85C97F-C643-4C55-B584-FDC9895646B0}"/>
            </ac:spMkLst>
          </pc:spChg>
          <pc:spChg chg="add del">
            <ac:chgData name="Jimmy Guiu" userId="1e9a7464-4667-4efc-831b-a7813f71e636" providerId="ADAL" clId="{E920D749-9F52-408C-AB5C-C84F7CD660FE}" dt="2021-11-08T15:05:58.537" v="6142" actId="11529"/>
            <ac:spMkLst>
              <pc:docMk/>
              <pc:sldMasterMk cId="3799505217" sldId="2147483660"/>
              <pc:sldLayoutMk cId="1391796282" sldId="2147483681"/>
              <ac:spMk id="4" creationId="{B81AFCE9-055B-4C26-9CF3-881A97E8D658}"/>
            </ac:spMkLst>
          </pc:spChg>
          <pc:spChg chg="mod">
            <ac:chgData name="Jimmy Guiu" userId="1e9a7464-4667-4efc-831b-a7813f71e636" providerId="ADAL" clId="{E920D749-9F52-408C-AB5C-C84F7CD660FE}" dt="2021-11-08T15:14:39.049" v="6355" actId="1035"/>
            <ac:spMkLst>
              <pc:docMk/>
              <pc:sldMasterMk cId="3799505217" sldId="2147483660"/>
              <pc:sldLayoutMk cId="1391796282" sldId="2147483681"/>
              <ac:spMk id="5" creationId="{5B840C80-9723-4E5D-920F-88FAA07DC172}"/>
            </ac:spMkLst>
          </pc:spChg>
          <pc:spChg chg="add mod">
            <ac:chgData name="Jimmy Guiu" userId="1e9a7464-4667-4efc-831b-a7813f71e636" providerId="ADAL" clId="{E920D749-9F52-408C-AB5C-C84F7CD660FE}" dt="2021-11-08T15:34:42.679" v="6558" actId="255"/>
            <ac:spMkLst>
              <pc:docMk/>
              <pc:sldMasterMk cId="3799505217" sldId="2147483660"/>
              <pc:sldLayoutMk cId="1391796282" sldId="2147483681"/>
              <ac:spMk id="7" creationId="{3B2876FD-DA23-48B8-8A2F-A066490DE0E9}"/>
            </ac:spMkLst>
          </pc:spChg>
          <pc:spChg chg="mod">
            <ac:chgData name="Jimmy Guiu" userId="1e9a7464-4667-4efc-831b-a7813f71e636" providerId="ADAL" clId="{E920D749-9F52-408C-AB5C-C84F7CD660FE}" dt="2021-11-08T15:38:32.665" v="6596" actId="3064"/>
            <ac:spMkLst>
              <pc:docMk/>
              <pc:sldMasterMk cId="3799505217" sldId="2147483660"/>
              <pc:sldLayoutMk cId="1391796282" sldId="2147483681"/>
              <ac:spMk id="8" creationId="{49AB99AB-834E-46B9-B29E-76700BE52B8B}"/>
            </ac:spMkLst>
          </pc:spChg>
          <pc:spChg chg="mod">
            <ac:chgData name="Jimmy Guiu" userId="1e9a7464-4667-4efc-831b-a7813f71e636" providerId="ADAL" clId="{E920D749-9F52-408C-AB5C-C84F7CD660FE}" dt="2021-11-08T15:20:19.873" v="6406" actId="14100"/>
            <ac:spMkLst>
              <pc:docMk/>
              <pc:sldMasterMk cId="3799505217" sldId="2147483660"/>
              <pc:sldLayoutMk cId="1391796282" sldId="2147483681"/>
              <ac:spMk id="10" creationId="{4C58678B-FE79-441A-B254-46789A29E9E3}"/>
            </ac:spMkLst>
          </pc:spChg>
          <pc:spChg chg="add del">
            <ac:chgData name="Jimmy Guiu" userId="1e9a7464-4667-4efc-831b-a7813f71e636" providerId="ADAL" clId="{E920D749-9F52-408C-AB5C-C84F7CD660FE}" dt="2021-11-08T15:16:29.760" v="6377" actId="478"/>
            <ac:spMkLst>
              <pc:docMk/>
              <pc:sldMasterMk cId="3799505217" sldId="2147483660"/>
              <pc:sldLayoutMk cId="1391796282" sldId="2147483681"/>
              <ac:spMk id="12" creationId="{729C74FB-3032-4DBE-A2CC-5211A3699B96}"/>
            </ac:spMkLst>
          </pc:spChg>
          <pc:spChg chg="add del">
            <ac:chgData name="Jimmy Guiu" userId="1e9a7464-4667-4efc-831b-a7813f71e636" providerId="ADAL" clId="{E920D749-9F52-408C-AB5C-C84F7CD660FE}" dt="2021-11-08T15:18:29.970" v="6386" actId="478"/>
            <ac:spMkLst>
              <pc:docMk/>
              <pc:sldMasterMk cId="3799505217" sldId="2147483660"/>
              <pc:sldLayoutMk cId="1391796282" sldId="2147483681"/>
              <ac:spMk id="13" creationId="{9FE08807-64BE-46C1-B562-A02D013C5D96}"/>
            </ac:spMkLst>
          </pc:spChg>
          <pc:spChg chg="add del">
            <ac:chgData name="Jimmy Guiu" userId="1e9a7464-4667-4efc-831b-a7813f71e636" providerId="ADAL" clId="{E920D749-9F52-408C-AB5C-C84F7CD660FE}" dt="2021-11-08T15:37:48.207" v="6591" actId="478"/>
            <ac:spMkLst>
              <pc:docMk/>
              <pc:sldMasterMk cId="3799505217" sldId="2147483660"/>
              <pc:sldLayoutMk cId="1391796282" sldId="2147483681"/>
              <ac:spMk id="16" creationId="{668BED4C-89A7-4B05-A577-DE5EAA37335E}"/>
            </ac:spMkLst>
          </pc:spChg>
          <pc:cxnChg chg="add mod">
            <ac:chgData name="Jimmy Guiu" userId="1e9a7464-4667-4efc-831b-a7813f71e636" providerId="ADAL" clId="{E920D749-9F52-408C-AB5C-C84F7CD660FE}" dt="2021-11-08T15:19:51.513" v="6404" actId="1035"/>
            <ac:cxnSpMkLst>
              <pc:docMk/>
              <pc:sldMasterMk cId="3799505217" sldId="2147483660"/>
              <pc:sldLayoutMk cId="1391796282" sldId="2147483681"/>
              <ac:cxnSpMk id="11" creationId="{66695BDB-247E-4E43-B2A0-A1F04146B5E6}"/>
            </ac:cxnSpMkLst>
          </pc:cxnChg>
        </pc:sldLayoutChg>
        <pc:sldLayoutChg chg="new del mod">
          <pc:chgData name="Jimmy Guiu" userId="1e9a7464-4667-4efc-831b-a7813f71e636" providerId="ADAL" clId="{E920D749-9F52-408C-AB5C-C84F7CD660FE}" dt="2021-11-05T16:22:04.378" v="2191" actId="2696"/>
          <pc:sldLayoutMkLst>
            <pc:docMk/>
            <pc:sldMasterMk cId="3799505217" sldId="2147483660"/>
            <pc:sldLayoutMk cId="3184637957" sldId="2147483681"/>
          </pc:sldLayoutMkLst>
        </pc:sldLayoutChg>
        <pc:sldLayoutChg chg="delSp new mod ord replId">
          <pc:chgData name="Jimmy Guiu" userId="1e9a7464-4667-4efc-831b-a7813f71e636" providerId="ADAL" clId="{E920D749-9F52-408C-AB5C-C84F7CD660FE}" dt="2021-11-08T15:24:41.029" v="6428"/>
          <pc:sldLayoutMkLst>
            <pc:docMk/>
            <pc:sldMasterMk cId="3799505217" sldId="2147483660"/>
            <pc:sldLayoutMk cId="2528101928" sldId="2147483697"/>
          </pc:sldLayoutMkLst>
          <pc:spChg chg="del">
            <ac:chgData name="Jimmy Guiu" userId="1e9a7464-4667-4efc-831b-a7813f71e636" providerId="ADAL" clId="{E920D749-9F52-408C-AB5C-C84F7CD660FE}" dt="2021-11-08T15:24:41.029" v="6428"/>
            <ac:spMkLst>
              <pc:docMk/>
              <pc:sldMasterMk cId="3799505217" sldId="2147483660"/>
              <pc:sldLayoutMk cId="2528101928" sldId="2147483697"/>
              <ac:spMk id="2" creationId="{E5D96A67-70C8-46ED-8511-00186EFF1B02}"/>
            </ac:spMkLst>
          </pc:spChg>
        </pc:sldLayoutChg>
        <pc:sldLayoutChg chg="add del mod replId modTransition">
          <pc:chgData name="Jimmy Guiu" userId="1e9a7464-4667-4efc-831b-a7813f71e636" providerId="ADAL" clId="{E920D749-9F52-408C-AB5C-C84F7CD660FE}" dt="2021-11-16T15:11:27.941" v="8987" actId="2696"/>
          <pc:sldLayoutMkLst>
            <pc:docMk/>
            <pc:sldMasterMk cId="3799505217" sldId="2147483660"/>
            <pc:sldLayoutMk cId="1984722379" sldId="2147483699"/>
          </pc:sldLayoutMkLst>
        </pc:sldLayoutChg>
        <pc:sldLayoutChg chg="addSp delSp modSp add mod ord replId modTransition">
          <pc:chgData name="Jimmy Guiu" userId="1e9a7464-4667-4efc-831b-a7813f71e636" providerId="ADAL" clId="{E920D749-9F52-408C-AB5C-C84F7CD660FE}" dt="2021-11-16T15:21:52.128" v="9169" actId="1076"/>
          <pc:sldLayoutMkLst>
            <pc:docMk/>
            <pc:sldMasterMk cId="3799505217" sldId="2147483660"/>
            <pc:sldLayoutMk cId="3080547006" sldId="2147483699"/>
          </pc:sldLayoutMkLst>
          <pc:spChg chg="add mod ord">
            <ac:chgData name="Jimmy Guiu" userId="1e9a7464-4667-4efc-831b-a7813f71e636" providerId="ADAL" clId="{E920D749-9F52-408C-AB5C-C84F7CD660FE}" dt="2021-11-16T15:18:32.561" v="9103" actId="167"/>
            <ac:spMkLst>
              <pc:docMk/>
              <pc:sldMasterMk cId="3799505217" sldId="2147483660"/>
              <pc:sldLayoutMk cId="3080547006" sldId="2147483699"/>
              <ac:spMk id="2" creationId="{F4B7E263-EEC5-41B2-B920-528A25028EA8}"/>
            </ac:spMkLst>
          </pc:spChg>
          <pc:spChg chg="add del">
            <ac:chgData name="Jimmy Guiu" userId="1e9a7464-4667-4efc-831b-a7813f71e636" providerId="ADAL" clId="{E920D749-9F52-408C-AB5C-C84F7CD660FE}" dt="2021-11-16T15:20:23.845" v="9136" actId="11529"/>
            <ac:spMkLst>
              <pc:docMk/>
              <pc:sldMasterMk cId="3799505217" sldId="2147483660"/>
              <pc:sldLayoutMk cId="3080547006" sldId="2147483699"/>
              <ac:spMk id="3" creationId="{F4A354EF-59C3-4D43-A4FF-D0D4964F7081}"/>
            </ac:spMkLst>
          </pc:spChg>
          <pc:spChg chg="add del mod ord">
            <ac:chgData name="Jimmy Guiu" userId="1e9a7464-4667-4efc-831b-a7813f71e636" providerId="ADAL" clId="{E920D749-9F52-408C-AB5C-C84F7CD660FE}" dt="2021-11-16T15:21:23.697" v="9162" actId="478"/>
            <ac:spMkLst>
              <pc:docMk/>
              <pc:sldMasterMk cId="3799505217" sldId="2147483660"/>
              <pc:sldLayoutMk cId="3080547006" sldId="2147483699"/>
              <ac:spMk id="4" creationId="{6A959B96-7A85-48A3-A192-4296FDAE0860}"/>
            </ac:spMkLst>
          </pc:spChg>
          <pc:spChg chg="add del mod">
            <ac:chgData name="Jimmy Guiu" userId="1e9a7464-4667-4efc-831b-a7813f71e636" providerId="ADAL" clId="{E920D749-9F52-408C-AB5C-C84F7CD660FE}" dt="2021-11-16T15:14:38.657" v="9043" actId="478"/>
            <ac:spMkLst>
              <pc:docMk/>
              <pc:sldMasterMk cId="3799505217" sldId="2147483660"/>
              <pc:sldLayoutMk cId="3080547006" sldId="2147483699"/>
              <ac:spMk id="5" creationId="{B7742A4E-519D-4632-B261-7A6F3F7710C8}"/>
            </ac:spMkLst>
          </pc:spChg>
          <pc:spChg chg="add del mod">
            <ac:chgData name="Jimmy Guiu" userId="1e9a7464-4667-4efc-831b-a7813f71e636" providerId="ADAL" clId="{E920D749-9F52-408C-AB5C-C84F7CD660FE}" dt="2021-11-16T15:13:48.073" v="9021" actId="478"/>
            <ac:spMkLst>
              <pc:docMk/>
              <pc:sldMasterMk cId="3799505217" sldId="2147483660"/>
              <pc:sldLayoutMk cId="3080547006" sldId="2147483699"/>
              <ac:spMk id="6" creationId="{55F8C800-A455-4E66-AEC6-237AD1BC2DEE}"/>
            </ac:spMkLst>
          </pc:spChg>
          <pc:spChg chg="add del mod">
            <ac:chgData name="Jimmy Guiu" userId="1e9a7464-4667-4efc-831b-a7813f71e636" providerId="ADAL" clId="{E920D749-9F52-408C-AB5C-C84F7CD660FE}" dt="2021-11-16T15:13:51.162" v="9022" actId="478"/>
            <ac:spMkLst>
              <pc:docMk/>
              <pc:sldMasterMk cId="3799505217" sldId="2147483660"/>
              <pc:sldLayoutMk cId="3080547006" sldId="2147483699"/>
              <ac:spMk id="7" creationId="{450A2FCC-D507-4348-8FE1-DF9E137AC8F4}"/>
            </ac:spMkLst>
          </pc:spChg>
          <pc:spChg chg="add del mod">
            <ac:chgData name="Jimmy Guiu" userId="1e9a7464-4667-4efc-831b-a7813f71e636" providerId="ADAL" clId="{E920D749-9F52-408C-AB5C-C84F7CD660FE}" dt="2021-11-16T15:13:51.743" v="9023" actId="478"/>
            <ac:spMkLst>
              <pc:docMk/>
              <pc:sldMasterMk cId="3799505217" sldId="2147483660"/>
              <pc:sldLayoutMk cId="3080547006" sldId="2147483699"/>
              <ac:spMk id="8" creationId="{BD55FDF6-73AD-4ABE-887E-F8E0BF658F5E}"/>
            </ac:spMkLst>
          </pc:spChg>
          <pc:spChg chg="del mod">
            <ac:chgData name="Jimmy Guiu" userId="1e9a7464-4667-4efc-831b-a7813f71e636" providerId="ADAL" clId="{E920D749-9F52-408C-AB5C-C84F7CD660FE}" dt="2021-11-16T15:11:59.230" v="8994"/>
            <ac:spMkLst>
              <pc:docMk/>
              <pc:sldMasterMk cId="3799505217" sldId="2147483660"/>
              <pc:sldLayoutMk cId="3080547006" sldId="2147483699"/>
              <ac:spMk id="9" creationId="{2A208A5A-FB4F-4628-85CC-2BB6649A9727}"/>
            </ac:spMkLst>
          </pc:spChg>
          <pc:spChg chg="del mod">
            <ac:chgData name="Jimmy Guiu" userId="1e9a7464-4667-4efc-831b-a7813f71e636" providerId="ADAL" clId="{E920D749-9F52-408C-AB5C-C84F7CD660FE}" dt="2021-11-16T15:19:57.816" v="9130" actId="478"/>
            <ac:spMkLst>
              <pc:docMk/>
              <pc:sldMasterMk cId="3799505217" sldId="2147483660"/>
              <pc:sldLayoutMk cId="3080547006" sldId="2147483699"/>
              <ac:spMk id="10" creationId="{CC966350-5496-4DEC-A586-D24B5F745AFF}"/>
            </ac:spMkLst>
          </pc:spChg>
          <pc:spChg chg="add del mod">
            <ac:chgData name="Jimmy Guiu" userId="1e9a7464-4667-4efc-831b-a7813f71e636" providerId="ADAL" clId="{E920D749-9F52-408C-AB5C-C84F7CD660FE}" dt="2021-11-16T15:21:22.312" v="9160" actId="478"/>
            <ac:spMkLst>
              <pc:docMk/>
              <pc:sldMasterMk cId="3799505217" sldId="2147483660"/>
              <pc:sldLayoutMk cId="3080547006" sldId="2147483699"/>
              <ac:spMk id="11" creationId="{B7243F5D-3BA8-4156-893E-E23D3F70166E}"/>
            </ac:spMkLst>
          </pc:spChg>
          <pc:spChg chg="add del mod">
            <ac:chgData name="Jimmy Guiu" userId="1e9a7464-4667-4efc-831b-a7813f71e636" providerId="ADAL" clId="{E920D749-9F52-408C-AB5C-C84F7CD660FE}" dt="2021-11-16T15:20:38.601" v="9139" actId="478"/>
            <ac:spMkLst>
              <pc:docMk/>
              <pc:sldMasterMk cId="3799505217" sldId="2147483660"/>
              <pc:sldLayoutMk cId="3080547006" sldId="2147483699"/>
              <ac:spMk id="13" creationId="{DD41DE49-4612-408D-ACB6-7035A4EC7B33}"/>
            </ac:spMkLst>
          </pc:spChg>
          <pc:spChg chg="add del mod">
            <ac:chgData name="Jimmy Guiu" userId="1e9a7464-4667-4efc-831b-a7813f71e636" providerId="ADAL" clId="{E920D749-9F52-408C-AB5C-C84F7CD660FE}" dt="2021-11-16T15:20:45.545" v="9144" actId="478"/>
            <ac:spMkLst>
              <pc:docMk/>
              <pc:sldMasterMk cId="3799505217" sldId="2147483660"/>
              <pc:sldLayoutMk cId="3080547006" sldId="2147483699"/>
              <ac:spMk id="15" creationId="{90EA173B-F89A-4B8E-B39D-A9F4448D15C2}"/>
            </ac:spMkLst>
          </pc:spChg>
          <pc:spChg chg="add del mod">
            <ac:chgData name="Jimmy Guiu" userId="1e9a7464-4667-4efc-831b-a7813f71e636" providerId="ADAL" clId="{E920D749-9F52-408C-AB5C-C84F7CD660FE}" dt="2021-11-16T15:20:47.089" v="9145" actId="478"/>
            <ac:spMkLst>
              <pc:docMk/>
              <pc:sldMasterMk cId="3799505217" sldId="2147483660"/>
              <pc:sldLayoutMk cId="3080547006" sldId="2147483699"/>
              <ac:spMk id="16" creationId="{E3BC4E5C-6441-4D54-98FF-2EFF1BDF52A6}"/>
            </ac:spMkLst>
          </pc:spChg>
          <pc:spChg chg="add del mod">
            <ac:chgData name="Jimmy Guiu" userId="1e9a7464-4667-4efc-831b-a7813f71e636" providerId="ADAL" clId="{E920D749-9F52-408C-AB5C-C84F7CD660FE}" dt="2021-11-16T15:13:48.073" v="9021" actId="478"/>
            <ac:spMkLst>
              <pc:docMk/>
              <pc:sldMasterMk cId="3799505217" sldId="2147483660"/>
              <pc:sldLayoutMk cId="3080547006" sldId="2147483699"/>
              <ac:spMk id="19" creationId="{634CC411-A609-465B-BD17-53BE57C7C90B}"/>
            </ac:spMkLst>
          </pc:spChg>
          <pc:spChg chg="add del mod">
            <ac:chgData name="Jimmy Guiu" userId="1e9a7464-4667-4efc-831b-a7813f71e636" providerId="ADAL" clId="{E920D749-9F52-408C-AB5C-C84F7CD660FE}" dt="2021-11-16T15:15:29.618" v="9060" actId="478"/>
            <ac:spMkLst>
              <pc:docMk/>
              <pc:sldMasterMk cId="3799505217" sldId="2147483660"/>
              <pc:sldLayoutMk cId="3080547006" sldId="2147483699"/>
              <ac:spMk id="20" creationId="{33A4414C-E460-4A3C-9FF5-D0DF3BACAD3B}"/>
            </ac:spMkLst>
          </pc:spChg>
          <pc:spChg chg="add del mod">
            <ac:chgData name="Jimmy Guiu" userId="1e9a7464-4667-4efc-831b-a7813f71e636" providerId="ADAL" clId="{E920D749-9F52-408C-AB5C-C84F7CD660FE}" dt="2021-11-16T15:15:04.394" v="9051" actId="478"/>
            <ac:spMkLst>
              <pc:docMk/>
              <pc:sldMasterMk cId="3799505217" sldId="2147483660"/>
              <pc:sldLayoutMk cId="3080547006" sldId="2147483699"/>
              <ac:spMk id="21" creationId="{E2690EC9-A8CC-4FCC-A76A-2844CD5DB5E7}"/>
            </ac:spMkLst>
          </pc:spChg>
          <pc:spChg chg="add del mod">
            <ac:chgData name="Jimmy Guiu" userId="1e9a7464-4667-4efc-831b-a7813f71e636" providerId="ADAL" clId="{E920D749-9F52-408C-AB5C-C84F7CD660FE}" dt="2021-11-16T15:15:04.819" v="9052" actId="478"/>
            <ac:spMkLst>
              <pc:docMk/>
              <pc:sldMasterMk cId="3799505217" sldId="2147483660"/>
              <pc:sldLayoutMk cId="3080547006" sldId="2147483699"/>
              <ac:spMk id="22" creationId="{58FE62DD-E8FA-4E9E-B9F1-75B9CE33D2BB}"/>
            </ac:spMkLst>
          </pc:spChg>
          <pc:spChg chg="add mod ord">
            <ac:chgData name="Jimmy Guiu" userId="1e9a7464-4667-4efc-831b-a7813f71e636" providerId="ADAL" clId="{E920D749-9F52-408C-AB5C-C84F7CD660FE}" dt="2021-11-16T15:18:32.561" v="9103" actId="167"/>
            <ac:spMkLst>
              <pc:docMk/>
              <pc:sldMasterMk cId="3799505217" sldId="2147483660"/>
              <pc:sldLayoutMk cId="3080547006" sldId="2147483699"/>
              <ac:spMk id="23" creationId="{88DDFC4D-FF36-4EB6-AC75-24280E699628}"/>
            </ac:spMkLst>
          </pc:spChg>
          <pc:spChg chg="add del mod">
            <ac:chgData name="Jimmy Guiu" userId="1e9a7464-4667-4efc-831b-a7813f71e636" providerId="ADAL" clId="{E920D749-9F52-408C-AB5C-C84F7CD660FE}" dt="2021-11-16T15:15:03.985" v="9050" actId="478"/>
            <ac:spMkLst>
              <pc:docMk/>
              <pc:sldMasterMk cId="3799505217" sldId="2147483660"/>
              <pc:sldLayoutMk cId="3080547006" sldId="2147483699"/>
              <ac:spMk id="24" creationId="{3CF068CB-B4F6-4392-BCC4-9C8CAF51BC5A}"/>
            </ac:spMkLst>
          </pc:spChg>
          <pc:spChg chg="add del mod">
            <ac:chgData name="Jimmy Guiu" userId="1e9a7464-4667-4efc-831b-a7813f71e636" providerId="ADAL" clId="{E920D749-9F52-408C-AB5C-C84F7CD660FE}" dt="2021-11-16T15:15:29.618" v="9060" actId="478"/>
            <ac:spMkLst>
              <pc:docMk/>
              <pc:sldMasterMk cId="3799505217" sldId="2147483660"/>
              <pc:sldLayoutMk cId="3080547006" sldId="2147483699"/>
              <ac:spMk id="25" creationId="{1A2EB921-7EAA-41D1-B9F0-415024BFDD4A}"/>
            </ac:spMkLst>
          </pc:spChg>
          <pc:spChg chg="add del mod">
            <ac:chgData name="Jimmy Guiu" userId="1e9a7464-4667-4efc-831b-a7813f71e636" providerId="ADAL" clId="{E920D749-9F52-408C-AB5C-C84F7CD660FE}" dt="2021-11-16T15:15:31.307" v="9062" actId="478"/>
            <ac:spMkLst>
              <pc:docMk/>
              <pc:sldMasterMk cId="3799505217" sldId="2147483660"/>
              <pc:sldLayoutMk cId="3080547006" sldId="2147483699"/>
              <ac:spMk id="26" creationId="{3CEEA24F-48A2-4EAB-8853-DE8E9797B9BB}"/>
            </ac:spMkLst>
          </pc:spChg>
          <pc:spChg chg="add del mod">
            <ac:chgData name="Jimmy Guiu" userId="1e9a7464-4667-4efc-831b-a7813f71e636" providerId="ADAL" clId="{E920D749-9F52-408C-AB5C-C84F7CD660FE}" dt="2021-11-16T15:15:30.954" v="9061" actId="478"/>
            <ac:spMkLst>
              <pc:docMk/>
              <pc:sldMasterMk cId="3799505217" sldId="2147483660"/>
              <pc:sldLayoutMk cId="3080547006" sldId="2147483699"/>
              <ac:spMk id="27" creationId="{530A479C-690A-485B-9279-6C807B7C4453}"/>
            </ac:spMkLst>
          </pc:spChg>
          <pc:spChg chg="add del mod">
            <ac:chgData name="Jimmy Guiu" userId="1e9a7464-4667-4efc-831b-a7813f71e636" providerId="ADAL" clId="{E920D749-9F52-408C-AB5C-C84F7CD660FE}" dt="2021-11-16T15:18:21.298" v="9102" actId="478"/>
            <ac:spMkLst>
              <pc:docMk/>
              <pc:sldMasterMk cId="3799505217" sldId="2147483660"/>
              <pc:sldLayoutMk cId="3080547006" sldId="2147483699"/>
              <ac:spMk id="28" creationId="{2C1EBA22-14E4-41AD-9F8E-CD05C23BABBA}"/>
            </ac:spMkLst>
          </pc:spChg>
          <pc:spChg chg="add del mod">
            <ac:chgData name="Jimmy Guiu" userId="1e9a7464-4667-4efc-831b-a7813f71e636" providerId="ADAL" clId="{E920D749-9F52-408C-AB5C-C84F7CD660FE}" dt="2021-11-16T15:21:24.497" v="9163" actId="478"/>
            <ac:spMkLst>
              <pc:docMk/>
              <pc:sldMasterMk cId="3799505217" sldId="2147483660"/>
              <pc:sldLayoutMk cId="3080547006" sldId="2147483699"/>
              <ac:spMk id="29" creationId="{0EE00723-CE39-4A88-8553-A5A5160D8BD9}"/>
            </ac:spMkLst>
          </pc:spChg>
          <pc:spChg chg="add del mod">
            <ac:chgData name="Jimmy Guiu" userId="1e9a7464-4667-4efc-831b-a7813f71e636" providerId="ADAL" clId="{E920D749-9F52-408C-AB5C-C84F7CD660FE}" dt="2021-11-16T15:21:15.993" v="9155" actId="478"/>
            <ac:spMkLst>
              <pc:docMk/>
              <pc:sldMasterMk cId="3799505217" sldId="2147483660"/>
              <pc:sldLayoutMk cId="3080547006" sldId="2147483699"/>
              <ac:spMk id="30" creationId="{63F0E790-1E61-4B0F-9B63-BC1334E3A5E1}"/>
            </ac:spMkLst>
          </pc:spChg>
          <pc:spChg chg="add del mod">
            <ac:chgData name="Jimmy Guiu" userId="1e9a7464-4667-4efc-831b-a7813f71e636" providerId="ADAL" clId="{E920D749-9F52-408C-AB5C-C84F7CD660FE}" dt="2021-11-16T15:21:20.424" v="9159" actId="478"/>
            <ac:spMkLst>
              <pc:docMk/>
              <pc:sldMasterMk cId="3799505217" sldId="2147483660"/>
              <pc:sldLayoutMk cId="3080547006" sldId="2147483699"/>
              <ac:spMk id="31" creationId="{D5C7C894-5F7F-449E-BD65-997B44456D8C}"/>
            </ac:spMkLst>
          </pc:spChg>
          <pc:spChg chg="add del">
            <ac:chgData name="Jimmy Guiu" userId="1e9a7464-4667-4efc-831b-a7813f71e636" providerId="ADAL" clId="{E920D749-9F52-408C-AB5C-C84F7CD660FE}" dt="2021-11-16T15:20:34.080" v="9138" actId="11529"/>
            <ac:spMkLst>
              <pc:docMk/>
              <pc:sldMasterMk cId="3799505217" sldId="2147483660"/>
              <pc:sldLayoutMk cId="3080547006" sldId="2147483699"/>
              <ac:spMk id="32" creationId="{6F3611C3-A48A-455A-B44E-BEFDE4C2852D}"/>
            </ac:spMkLst>
          </pc:spChg>
          <pc:spChg chg="add del mod">
            <ac:chgData name="Jimmy Guiu" userId="1e9a7464-4667-4efc-831b-a7813f71e636" providerId="ADAL" clId="{E920D749-9F52-408C-AB5C-C84F7CD660FE}" dt="2021-11-16T15:21:19.049" v="9158" actId="478"/>
            <ac:spMkLst>
              <pc:docMk/>
              <pc:sldMasterMk cId="3799505217" sldId="2147483660"/>
              <pc:sldLayoutMk cId="3080547006" sldId="2147483699"/>
              <ac:spMk id="33" creationId="{55F42513-E2A7-4B8E-8D63-B09FF8EBC952}"/>
            </ac:spMkLst>
          </pc:spChg>
          <pc:spChg chg="add mod">
            <ac:chgData name="Jimmy Guiu" userId="1e9a7464-4667-4efc-831b-a7813f71e636" providerId="ADAL" clId="{E920D749-9F52-408C-AB5C-C84F7CD660FE}" dt="2021-11-16T15:21:41.594" v="9166" actId="1076"/>
            <ac:spMkLst>
              <pc:docMk/>
              <pc:sldMasterMk cId="3799505217" sldId="2147483660"/>
              <pc:sldLayoutMk cId="3080547006" sldId="2147483699"/>
              <ac:spMk id="34" creationId="{C4922817-268C-465F-81DC-0FD74D99611D}"/>
            </ac:spMkLst>
          </pc:spChg>
          <pc:spChg chg="add mod">
            <ac:chgData name="Jimmy Guiu" userId="1e9a7464-4667-4efc-831b-a7813f71e636" providerId="ADAL" clId="{E920D749-9F52-408C-AB5C-C84F7CD660FE}" dt="2021-11-16T15:21:41.594" v="9166" actId="1076"/>
            <ac:spMkLst>
              <pc:docMk/>
              <pc:sldMasterMk cId="3799505217" sldId="2147483660"/>
              <pc:sldLayoutMk cId="3080547006" sldId="2147483699"/>
              <ac:spMk id="35" creationId="{E8DBE72D-0952-45F6-A6A2-2A8CD8005AED}"/>
            </ac:spMkLst>
          </pc:spChg>
          <pc:spChg chg="add mod">
            <ac:chgData name="Jimmy Guiu" userId="1e9a7464-4667-4efc-831b-a7813f71e636" providerId="ADAL" clId="{E920D749-9F52-408C-AB5C-C84F7CD660FE}" dt="2021-11-16T15:21:42.043" v="9167"/>
            <ac:spMkLst>
              <pc:docMk/>
              <pc:sldMasterMk cId="3799505217" sldId="2147483660"/>
              <pc:sldLayoutMk cId="3080547006" sldId="2147483699"/>
              <ac:spMk id="36" creationId="{4B43041A-B8E6-4DD0-A78E-623FBA936594}"/>
            </ac:spMkLst>
          </pc:spChg>
          <pc:spChg chg="add mod">
            <ac:chgData name="Jimmy Guiu" userId="1e9a7464-4667-4efc-831b-a7813f71e636" providerId="ADAL" clId="{E920D749-9F52-408C-AB5C-C84F7CD660FE}" dt="2021-11-16T15:21:42.043" v="9167"/>
            <ac:spMkLst>
              <pc:docMk/>
              <pc:sldMasterMk cId="3799505217" sldId="2147483660"/>
              <pc:sldLayoutMk cId="3080547006" sldId="2147483699"/>
              <ac:spMk id="37" creationId="{983DAF75-F410-4C21-83C6-5B5122376DE2}"/>
            </ac:spMkLst>
          </pc:spChg>
          <pc:spChg chg="add mod">
            <ac:chgData name="Jimmy Guiu" userId="1e9a7464-4667-4efc-831b-a7813f71e636" providerId="ADAL" clId="{E920D749-9F52-408C-AB5C-C84F7CD660FE}" dt="2021-11-16T15:21:52.128" v="9169" actId="1076"/>
            <ac:spMkLst>
              <pc:docMk/>
              <pc:sldMasterMk cId="3799505217" sldId="2147483660"/>
              <pc:sldLayoutMk cId="3080547006" sldId="2147483699"/>
              <ac:spMk id="38" creationId="{A8413895-4F8A-488D-B29E-094417FCD1AE}"/>
            </ac:spMkLst>
          </pc:spChg>
          <pc:spChg chg="add mod">
            <ac:chgData name="Jimmy Guiu" userId="1e9a7464-4667-4efc-831b-a7813f71e636" providerId="ADAL" clId="{E920D749-9F52-408C-AB5C-C84F7CD660FE}" dt="2021-11-16T15:21:52.128" v="9169" actId="1076"/>
            <ac:spMkLst>
              <pc:docMk/>
              <pc:sldMasterMk cId="3799505217" sldId="2147483660"/>
              <pc:sldLayoutMk cId="3080547006" sldId="2147483699"/>
              <ac:spMk id="39" creationId="{B904F9D9-34BF-4691-A954-A8A365359A03}"/>
            </ac:spMkLst>
          </pc:spChg>
          <pc:spChg chg="add mod">
            <ac:chgData name="Jimmy Guiu" userId="1e9a7464-4667-4efc-831b-a7813f71e636" providerId="ADAL" clId="{E920D749-9F52-408C-AB5C-C84F7CD660FE}" dt="2021-11-16T15:21:52.128" v="9169" actId="1076"/>
            <ac:spMkLst>
              <pc:docMk/>
              <pc:sldMasterMk cId="3799505217" sldId="2147483660"/>
              <pc:sldLayoutMk cId="3080547006" sldId="2147483699"/>
              <ac:spMk id="40" creationId="{0F2B665F-9A1E-4ECB-9B35-9B3E438BD433}"/>
            </ac:spMkLst>
          </pc:spChg>
          <pc:spChg chg="add mod">
            <ac:chgData name="Jimmy Guiu" userId="1e9a7464-4667-4efc-831b-a7813f71e636" providerId="ADAL" clId="{E920D749-9F52-408C-AB5C-C84F7CD660FE}" dt="2021-11-16T15:21:52.128" v="9169" actId="1076"/>
            <ac:spMkLst>
              <pc:docMk/>
              <pc:sldMasterMk cId="3799505217" sldId="2147483660"/>
              <pc:sldLayoutMk cId="3080547006" sldId="2147483699"/>
              <ac:spMk id="41" creationId="{79361557-52A3-4ABF-99E5-C52D7CE8E716}"/>
            </ac:spMkLst>
          </pc:spChg>
          <pc:picChg chg="add del mod">
            <ac:chgData name="Jimmy Guiu" userId="1e9a7464-4667-4efc-831b-a7813f71e636" providerId="ADAL" clId="{E920D749-9F52-408C-AB5C-C84F7CD660FE}" dt="2021-11-16T15:19:59.417" v="9131" actId="478"/>
            <ac:picMkLst>
              <pc:docMk/>
              <pc:sldMasterMk cId="3799505217" sldId="2147483660"/>
              <pc:sldLayoutMk cId="3080547006" sldId="2147483699"/>
              <ac:picMk id="12" creationId="{A25D043D-36FD-454F-A5B2-D0B213B36675}"/>
            </ac:picMkLst>
          </pc:picChg>
          <pc:picChg chg="add del mod">
            <ac:chgData name="Jimmy Guiu" userId="1e9a7464-4667-4efc-831b-a7813f71e636" providerId="ADAL" clId="{E920D749-9F52-408C-AB5C-C84F7CD660FE}" dt="2021-11-16T15:20:38.601" v="9139" actId="478"/>
            <ac:picMkLst>
              <pc:docMk/>
              <pc:sldMasterMk cId="3799505217" sldId="2147483660"/>
              <pc:sldLayoutMk cId="3080547006" sldId="2147483699"/>
              <ac:picMk id="14" creationId="{1782F90F-3F3A-4587-80D6-0264AA3531F2}"/>
            </ac:picMkLst>
          </pc:picChg>
          <pc:picChg chg="add del mod">
            <ac:chgData name="Jimmy Guiu" userId="1e9a7464-4667-4efc-831b-a7813f71e636" providerId="ADAL" clId="{E920D749-9F52-408C-AB5C-C84F7CD660FE}" dt="2021-11-16T15:20:40.481" v="9142" actId="478"/>
            <ac:picMkLst>
              <pc:docMk/>
              <pc:sldMasterMk cId="3799505217" sldId="2147483660"/>
              <pc:sldLayoutMk cId="3080547006" sldId="2147483699"/>
              <ac:picMk id="17" creationId="{D380DD81-568F-4CD3-B5C8-EA6FA78FACA1}"/>
            </ac:picMkLst>
          </pc:picChg>
          <pc:picChg chg="add del mod">
            <ac:chgData name="Jimmy Guiu" userId="1e9a7464-4667-4efc-831b-a7813f71e636" providerId="ADAL" clId="{E920D749-9F52-408C-AB5C-C84F7CD660FE}" dt="2021-11-16T15:20:39.472" v="9140" actId="478"/>
            <ac:picMkLst>
              <pc:docMk/>
              <pc:sldMasterMk cId="3799505217" sldId="2147483660"/>
              <pc:sldLayoutMk cId="3080547006" sldId="2147483699"/>
              <ac:picMk id="18" creationId="{AC414A58-3319-463E-8675-30481585F68F}"/>
            </ac:picMkLst>
          </pc:picChg>
        </pc:sldLayoutChg>
      </pc:sldMasterChg>
      <pc:sldMasterChg chg="addSp delSp modSp new mod setBg addSldLayout delSldLayout modSldLayout sldLayoutOrd">
        <pc:chgData name="Jimmy Guiu" userId="1e9a7464-4667-4efc-831b-a7813f71e636" providerId="ADAL" clId="{E920D749-9F52-408C-AB5C-C84F7CD660FE}" dt="2021-11-08T16:47:19.029" v="7914" actId="790"/>
        <pc:sldMasterMkLst>
          <pc:docMk/>
          <pc:sldMasterMk cId="43165608" sldId="2147483682"/>
        </pc:sldMasterMkLst>
        <pc:spChg chg="add del">
          <ac:chgData name="Jimmy Guiu" userId="1e9a7464-4667-4efc-831b-a7813f71e636" providerId="ADAL" clId="{E920D749-9F52-408C-AB5C-C84F7CD660FE}" dt="2021-11-08T10:08:20.409" v="4083" actId="478"/>
          <ac:spMkLst>
            <pc:docMk/>
            <pc:sldMasterMk cId="43165608" sldId="2147483682"/>
            <ac:spMk id="2" creationId="{D14F99D1-C8BE-4754-B1B9-9110FD803041}"/>
          </ac:spMkLst>
        </pc:spChg>
        <pc:spChg chg="add del">
          <ac:chgData name="Jimmy Guiu" userId="1e9a7464-4667-4efc-831b-a7813f71e636" providerId="ADAL" clId="{E920D749-9F52-408C-AB5C-C84F7CD660FE}" dt="2021-11-08T10:08:20.409" v="4083" actId="478"/>
          <ac:spMkLst>
            <pc:docMk/>
            <pc:sldMasterMk cId="43165608" sldId="2147483682"/>
            <ac:spMk id="3" creationId="{98DB0F61-F5AB-4FF4-84D0-8604390C8C62}"/>
          </ac:spMkLst>
        </pc:spChg>
        <pc:spChg chg="add del">
          <ac:chgData name="Jimmy Guiu" userId="1e9a7464-4667-4efc-831b-a7813f71e636" providerId="ADAL" clId="{E920D749-9F52-408C-AB5C-C84F7CD660FE}" dt="2021-11-08T10:08:20.409" v="4083" actId="478"/>
          <ac:spMkLst>
            <pc:docMk/>
            <pc:sldMasterMk cId="43165608" sldId="2147483682"/>
            <ac:spMk id="4" creationId="{AE452A6B-3FAB-425F-9AE4-12B049D4EFA3}"/>
          </ac:spMkLst>
        </pc:spChg>
        <pc:spChg chg="add del">
          <ac:chgData name="Jimmy Guiu" userId="1e9a7464-4667-4efc-831b-a7813f71e636" providerId="ADAL" clId="{E920D749-9F52-408C-AB5C-C84F7CD660FE}" dt="2021-11-08T10:08:20.409" v="4083" actId="478"/>
          <ac:spMkLst>
            <pc:docMk/>
            <pc:sldMasterMk cId="43165608" sldId="2147483682"/>
            <ac:spMk id="5" creationId="{D37B7FFA-B9AB-4BE4-AA86-296BFD641FFC}"/>
          </ac:spMkLst>
        </pc:spChg>
        <pc:spChg chg="add del">
          <ac:chgData name="Jimmy Guiu" userId="1e9a7464-4667-4efc-831b-a7813f71e636" providerId="ADAL" clId="{E920D749-9F52-408C-AB5C-C84F7CD660FE}" dt="2021-11-08T10:08:20.409" v="4083" actId="478"/>
          <ac:spMkLst>
            <pc:docMk/>
            <pc:sldMasterMk cId="43165608" sldId="2147483682"/>
            <ac:spMk id="6" creationId="{472DF1B5-842D-4965-9761-230D0D248BAE}"/>
          </ac:spMkLst>
        </pc:spChg>
        <pc:spChg chg="add del mod">
          <ac:chgData name="Jimmy Guiu" userId="1e9a7464-4667-4efc-831b-a7813f71e636" providerId="ADAL" clId="{E920D749-9F52-408C-AB5C-C84F7CD660FE}" dt="2021-11-08T10:08:58.896" v="4090" actId="478"/>
          <ac:spMkLst>
            <pc:docMk/>
            <pc:sldMasterMk cId="43165608" sldId="2147483682"/>
            <ac:spMk id="7" creationId="{76BBCBFE-8783-4549-89E5-45BE23FD33B7}"/>
          </ac:spMkLst>
        </pc:spChg>
        <pc:spChg chg="add del mod">
          <ac:chgData name="Jimmy Guiu" userId="1e9a7464-4667-4efc-831b-a7813f71e636" providerId="ADAL" clId="{E920D749-9F52-408C-AB5C-C84F7CD660FE}" dt="2021-11-08T10:08:57.472" v="4089" actId="478"/>
          <ac:spMkLst>
            <pc:docMk/>
            <pc:sldMasterMk cId="43165608" sldId="2147483682"/>
            <ac:spMk id="8" creationId="{28A95C1A-32D3-4F95-940E-5D7F2DF06124}"/>
          </ac:spMkLst>
        </pc:spChg>
        <pc:spChg chg="mod">
          <ac:chgData name="Jimmy Guiu" userId="1e9a7464-4667-4efc-831b-a7813f71e636" providerId="ADAL" clId="{E920D749-9F52-408C-AB5C-C84F7CD660FE}" dt="2021-11-08T10:08:22.398" v="4084"/>
          <ac:spMkLst>
            <pc:docMk/>
            <pc:sldMasterMk cId="43165608" sldId="2147483682"/>
            <ac:spMk id="13" creationId="{69935025-4FA1-42A4-88CE-414DF7F44B7A}"/>
          </ac:spMkLst>
        </pc:spChg>
        <pc:spChg chg="mod">
          <ac:chgData name="Jimmy Guiu" userId="1e9a7464-4667-4efc-831b-a7813f71e636" providerId="ADAL" clId="{E920D749-9F52-408C-AB5C-C84F7CD660FE}" dt="2021-11-08T10:08:22.398" v="4084"/>
          <ac:spMkLst>
            <pc:docMk/>
            <pc:sldMasterMk cId="43165608" sldId="2147483682"/>
            <ac:spMk id="14" creationId="{5F800C04-D448-45C0-B639-DAC7948A00B2}"/>
          </ac:spMkLst>
        </pc:spChg>
        <pc:spChg chg="mod">
          <ac:chgData name="Jimmy Guiu" userId="1e9a7464-4667-4efc-831b-a7813f71e636" providerId="ADAL" clId="{E920D749-9F52-408C-AB5C-C84F7CD660FE}" dt="2021-11-08T10:08:22.398" v="4084"/>
          <ac:spMkLst>
            <pc:docMk/>
            <pc:sldMasterMk cId="43165608" sldId="2147483682"/>
            <ac:spMk id="15" creationId="{3AE9DE1F-6A93-4461-8D76-0A19F200186F}"/>
          </ac:spMkLst>
        </pc:spChg>
        <pc:spChg chg="mod">
          <ac:chgData name="Jimmy Guiu" userId="1e9a7464-4667-4efc-831b-a7813f71e636" providerId="ADAL" clId="{E920D749-9F52-408C-AB5C-C84F7CD660FE}" dt="2021-11-08T10:08:22.398" v="4084"/>
          <ac:spMkLst>
            <pc:docMk/>
            <pc:sldMasterMk cId="43165608" sldId="2147483682"/>
            <ac:spMk id="16" creationId="{5F3D39F8-B4D2-4D67-90E1-7F2C76B02382}"/>
          </ac:spMkLst>
        </pc:spChg>
        <pc:spChg chg="mod">
          <ac:chgData name="Jimmy Guiu" userId="1e9a7464-4667-4efc-831b-a7813f71e636" providerId="ADAL" clId="{E920D749-9F52-408C-AB5C-C84F7CD660FE}" dt="2021-11-08T10:08:22.398" v="4084"/>
          <ac:spMkLst>
            <pc:docMk/>
            <pc:sldMasterMk cId="43165608" sldId="2147483682"/>
            <ac:spMk id="17" creationId="{7C348F8B-478D-4B1C-8E7F-FBB823AD7709}"/>
          </ac:spMkLst>
        </pc:spChg>
        <pc:spChg chg="mod">
          <ac:chgData name="Jimmy Guiu" userId="1e9a7464-4667-4efc-831b-a7813f71e636" providerId="ADAL" clId="{E920D749-9F52-408C-AB5C-C84F7CD660FE}" dt="2021-11-08T10:08:22.398" v="4084"/>
          <ac:spMkLst>
            <pc:docMk/>
            <pc:sldMasterMk cId="43165608" sldId="2147483682"/>
            <ac:spMk id="19" creationId="{4B077CB5-9071-461C-A7F4-680FC30B7D51}"/>
          </ac:spMkLst>
        </pc:spChg>
        <pc:spChg chg="mod">
          <ac:chgData name="Jimmy Guiu" userId="1e9a7464-4667-4efc-831b-a7813f71e636" providerId="ADAL" clId="{E920D749-9F52-408C-AB5C-C84F7CD660FE}" dt="2021-11-08T10:08:22.398" v="4084"/>
          <ac:spMkLst>
            <pc:docMk/>
            <pc:sldMasterMk cId="43165608" sldId="2147483682"/>
            <ac:spMk id="20" creationId="{724C2A9C-55AF-4F9D-AD12-F76E9F47EC1A}"/>
          </ac:spMkLst>
        </pc:spChg>
        <pc:spChg chg="mod">
          <ac:chgData name="Jimmy Guiu" userId="1e9a7464-4667-4efc-831b-a7813f71e636" providerId="ADAL" clId="{E920D749-9F52-408C-AB5C-C84F7CD660FE}" dt="2021-11-08T12:33:14.327" v="5060"/>
          <ac:spMkLst>
            <pc:docMk/>
            <pc:sldMasterMk cId="43165608" sldId="2147483682"/>
            <ac:spMk id="21" creationId="{42940CC4-5CFF-4BEC-847E-6F0A186927D7}"/>
          </ac:spMkLst>
        </pc:spChg>
        <pc:spChg chg="mod">
          <ac:chgData name="Jimmy Guiu" userId="1e9a7464-4667-4efc-831b-a7813f71e636" providerId="ADAL" clId="{E920D749-9F52-408C-AB5C-C84F7CD660FE}" dt="2021-11-08T12:33:24.952" v="5064" actId="1076"/>
          <ac:spMkLst>
            <pc:docMk/>
            <pc:sldMasterMk cId="43165608" sldId="2147483682"/>
            <ac:spMk id="22" creationId="{CB7FD99F-D483-44AC-85A0-BED2402214CF}"/>
          </ac:spMkLst>
        </pc:spChg>
        <pc:spChg chg="mod">
          <ac:chgData name="Jimmy Guiu" userId="1e9a7464-4667-4efc-831b-a7813f71e636" providerId="ADAL" clId="{E920D749-9F52-408C-AB5C-C84F7CD660FE}" dt="2021-11-08T10:08:22.398" v="4084"/>
          <ac:spMkLst>
            <pc:docMk/>
            <pc:sldMasterMk cId="43165608" sldId="2147483682"/>
            <ac:spMk id="23" creationId="{B0E3CB0D-A44B-430A-BBDC-9AB548AF6488}"/>
          </ac:spMkLst>
        </pc:spChg>
        <pc:spChg chg="mod">
          <ac:chgData name="Jimmy Guiu" userId="1e9a7464-4667-4efc-831b-a7813f71e636" providerId="ADAL" clId="{E920D749-9F52-408C-AB5C-C84F7CD660FE}" dt="2021-11-08T10:08:22.398" v="4084"/>
          <ac:spMkLst>
            <pc:docMk/>
            <pc:sldMasterMk cId="43165608" sldId="2147483682"/>
            <ac:spMk id="24" creationId="{D4546905-4B99-458B-B9E3-BD690A574C90}"/>
          </ac:spMkLst>
        </pc:spChg>
        <pc:spChg chg="mod">
          <ac:chgData name="Jimmy Guiu" userId="1e9a7464-4667-4efc-831b-a7813f71e636" providerId="ADAL" clId="{E920D749-9F52-408C-AB5C-C84F7CD660FE}" dt="2021-11-08T10:08:22.398" v="4084"/>
          <ac:spMkLst>
            <pc:docMk/>
            <pc:sldMasterMk cId="43165608" sldId="2147483682"/>
            <ac:spMk id="25" creationId="{F5661149-D32B-4F89-8725-673E8A8631F3}"/>
          </ac:spMkLst>
        </pc:spChg>
        <pc:spChg chg="mod">
          <ac:chgData name="Jimmy Guiu" userId="1e9a7464-4667-4efc-831b-a7813f71e636" providerId="ADAL" clId="{E920D749-9F52-408C-AB5C-C84F7CD660FE}" dt="2021-11-08T10:08:22.398" v="4084"/>
          <ac:spMkLst>
            <pc:docMk/>
            <pc:sldMasterMk cId="43165608" sldId="2147483682"/>
            <ac:spMk id="26" creationId="{5A7F855F-5367-4864-8DC3-2F5E1901CDF7}"/>
          </ac:spMkLst>
        </pc:spChg>
        <pc:spChg chg="add mod modVis">
          <ac:chgData name="Jimmy Guiu" userId="1e9a7464-4667-4efc-831b-a7813f71e636" providerId="ADAL" clId="{E920D749-9F52-408C-AB5C-C84F7CD660FE}" dt="2021-11-08T16:30:37.052" v="7597" actId="14430"/>
          <ac:spMkLst>
            <pc:docMk/>
            <pc:sldMasterMk cId="43165608" sldId="2147483682"/>
            <ac:spMk id="27" creationId="{A269C70D-1746-425C-9F90-D6C7F48A3C59}"/>
          </ac:spMkLst>
        </pc:spChg>
        <pc:spChg chg="add del mod">
          <ac:chgData name="Jimmy Guiu" userId="1e9a7464-4667-4efc-831b-a7813f71e636" providerId="ADAL" clId="{E920D749-9F52-408C-AB5C-C84F7CD660FE}" dt="2021-11-08T10:22:05.177" v="4435" actId="1035"/>
          <ac:spMkLst>
            <pc:docMk/>
            <pc:sldMasterMk cId="43165608" sldId="2147483682"/>
            <ac:spMk id="28" creationId="{8DFB4303-6DDE-41B3-9D15-5CF74A7A453D}"/>
          </ac:spMkLst>
        </pc:spChg>
        <pc:spChg chg="add mod">
          <ac:chgData name="Jimmy Guiu" userId="1e9a7464-4667-4efc-831b-a7813f71e636" providerId="ADAL" clId="{E920D749-9F52-408C-AB5C-C84F7CD660FE}" dt="2021-11-08T10:10:54.515" v="4106" actId="255"/>
          <ac:spMkLst>
            <pc:docMk/>
            <pc:sldMasterMk cId="43165608" sldId="2147483682"/>
            <ac:spMk id="29" creationId="{DCB02A57-3231-42B1-9391-130EFBFA9002}"/>
          </ac:spMkLst>
        </pc:spChg>
        <pc:spChg chg="add del mod">
          <ac:chgData name="Jimmy Guiu" userId="1e9a7464-4667-4efc-831b-a7813f71e636" providerId="ADAL" clId="{E920D749-9F52-408C-AB5C-C84F7CD660FE}" dt="2021-11-08T10:21:34.321" v="4352" actId="478"/>
          <ac:spMkLst>
            <pc:docMk/>
            <pc:sldMasterMk cId="43165608" sldId="2147483682"/>
            <ac:spMk id="31" creationId="{28029D2C-F9F4-4C4B-8055-34BB5D7A8CDE}"/>
          </ac:spMkLst>
        </pc:spChg>
        <pc:spChg chg="add del mod">
          <ac:chgData name="Jimmy Guiu" userId="1e9a7464-4667-4efc-831b-a7813f71e636" providerId="ADAL" clId="{E920D749-9F52-408C-AB5C-C84F7CD660FE}" dt="2021-11-08T10:20:56.777" v="4280"/>
          <ac:spMkLst>
            <pc:docMk/>
            <pc:sldMasterMk cId="43165608" sldId="2147483682"/>
            <ac:spMk id="32" creationId="{4BDB8796-FB73-4B97-B6FE-02C5862D461A}"/>
          </ac:spMkLst>
        </pc:spChg>
        <pc:spChg chg="add del mod">
          <ac:chgData name="Jimmy Guiu" userId="1e9a7464-4667-4efc-831b-a7813f71e636" providerId="ADAL" clId="{E920D749-9F52-408C-AB5C-C84F7CD660FE}" dt="2021-11-08T10:22:06.560" v="4436" actId="478"/>
          <ac:spMkLst>
            <pc:docMk/>
            <pc:sldMasterMk cId="43165608" sldId="2147483682"/>
            <ac:spMk id="33" creationId="{618BF2DA-59E3-4257-BE9B-FF4124709AE9}"/>
          </ac:spMkLst>
        </pc:spChg>
        <pc:spChg chg="add del mod">
          <ac:chgData name="Jimmy Guiu" userId="1e9a7464-4667-4efc-831b-a7813f71e636" providerId="ADAL" clId="{E920D749-9F52-408C-AB5C-C84F7CD660FE}" dt="2021-11-08T12:33:28.414" v="5066"/>
          <ac:spMkLst>
            <pc:docMk/>
            <pc:sldMasterMk cId="43165608" sldId="2147483682"/>
            <ac:spMk id="34" creationId="{08C45765-92D7-4B92-8CA2-28D01B3F3F3E}"/>
          </ac:spMkLst>
        </pc:spChg>
        <pc:spChg chg="add del mod">
          <ac:chgData name="Jimmy Guiu" userId="1e9a7464-4667-4efc-831b-a7813f71e636" providerId="ADAL" clId="{E920D749-9F52-408C-AB5C-C84F7CD660FE}" dt="2021-11-08T14:43:27.712" v="5963" actId="21"/>
          <ac:spMkLst>
            <pc:docMk/>
            <pc:sldMasterMk cId="43165608" sldId="2147483682"/>
            <ac:spMk id="40" creationId="{6587762F-A7FD-403B-8D18-E92145A99864}"/>
          </ac:spMkLst>
        </pc:spChg>
        <pc:grpChg chg="add mod modVis">
          <ac:chgData name="Jimmy Guiu" userId="1e9a7464-4667-4efc-831b-a7813f71e636" providerId="ADAL" clId="{E920D749-9F52-408C-AB5C-C84F7CD660FE}" dt="2021-11-08T16:30:36.715" v="7596" actId="14430"/>
          <ac:grpSpMkLst>
            <pc:docMk/>
            <pc:sldMasterMk cId="43165608" sldId="2147483682"/>
            <ac:grpSpMk id="10" creationId="{C77984E0-6762-43E9-BFFC-2323DE24B83C}"/>
          </ac:grpSpMkLst>
        </pc:grpChg>
        <pc:grpChg chg="mod">
          <ac:chgData name="Jimmy Guiu" userId="1e9a7464-4667-4efc-831b-a7813f71e636" providerId="ADAL" clId="{E920D749-9F52-408C-AB5C-C84F7CD660FE}" dt="2021-11-08T10:08:22.398" v="4084"/>
          <ac:grpSpMkLst>
            <pc:docMk/>
            <pc:sldMasterMk cId="43165608" sldId="2147483682"/>
            <ac:grpSpMk id="11" creationId="{72647E97-5C19-4029-9EA6-534CCFEA3DEA}"/>
          </ac:grpSpMkLst>
        </pc:grpChg>
        <pc:grpChg chg="mod">
          <ac:chgData name="Jimmy Guiu" userId="1e9a7464-4667-4efc-831b-a7813f71e636" providerId="ADAL" clId="{E920D749-9F52-408C-AB5C-C84F7CD660FE}" dt="2021-11-08T10:08:22.398" v="4084"/>
          <ac:grpSpMkLst>
            <pc:docMk/>
            <pc:sldMasterMk cId="43165608" sldId="2147483682"/>
            <ac:grpSpMk id="12" creationId="{D4E6453E-66FF-42FF-9794-8F0DD74AA5AE}"/>
          </ac:grpSpMkLst>
        </pc:grpChg>
        <pc:picChg chg="add del mod ord modVis">
          <ac:chgData name="Jimmy Guiu" userId="1e9a7464-4667-4efc-831b-a7813f71e636" providerId="ADAL" clId="{E920D749-9F52-408C-AB5C-C84F7CD660FE}" dt="2021-11-08T10:09:18.640" v="4097" actId="478"/>
          <ac:picMkLst>
            <pc:docMk/>
            <pc:sldMasterMk cId="43165608" sldId="2147483682"/>
            <ac:picMk id="9" creationId="{DD4CF487-D552-4948-BB0E-02EDFF495D83}"/>
          </ac:picMkLst>
        </pc:picChg>
        <pc:picChg chg="add del mod">
          <ac:chgData name="Jimmy Guiu" userId="1e9a7464-4667-4efc-831b-a7813f71e636" providerId="ADAL" clId="{E920D749-9F52-408C-AB5C-C84F7CD660FE}" dt="2021-11-08T14:09:31.292" v="5755" actId="478"/>
          <ac:picMkLst>
            <pc:docMk/>
            <pc:sldMasterMk cId="43165608" sldId="2147483682"/>
            <ac:picMk id="30" creationId="{E1E31B85-242D-4561-8189-2C443F49BD28}"/>
          </ac:picMkLst>
        </pc:picChg>
        <pc:picChg chg="add del">
          <ac:chgData name="Jimmy Guiu" userId="1e9a7464-4667-4efc-831b-a7813f71e636" providerId="ADAL" clId="{E920D749-9F52-408C-AB5C-C84F7CD660FE}" dt="2021-11-08T14:08:52.292" v="5737" actId="478"/>
          <ac:picMkLst>
            <pc:docMk/>
            <pc:sldMasterMk cId="43165608" sldId="2147483682"/>
            <ac:picMk id="36" creationId="{AB280FD0-4723-4983-9D73-6093FF919A3C}"/>
          </ac:picMkLst>
        </pc:picChg>
        <pc:picChg chg="add del mod">
          <ac:chgData name="Jimmy Guiu" userId="1e9a7464-4667-4efc-831b-a7813f71e636" providerId="ADAL" clId="{E920D749-9F52-408C-AB5C-C84F7CD660FE}" dt="2021-11-08T14:09:30.494" v="5754" actId="21"/>
          <ac:picMkLst>
            <pc:docMk/>
            <pc:sldMasterMk cId="43165608" sldId="2147483682"/>
            <ac:picMk id="38" creationId="{902EE7BC-3145-4AC4-A003-381E3CF12B18}"/>
          </ac:picMkLst>
        </pc:picChg>
        <pc:picChg chg="add mod">
          <ac:chgData name="Jimmy Guiu" userId="1e9a7464-4667-4efc-831b-a7813f71e636" providerId="ADAL" clId="{E920D749-9F52-408C-AB5C-C84F7CD660FE}" dt="2021-11-08T14:09:31.976" v="5756"/>
          <ac:picMkLst>
            <pc:docMk/>
            <pc:sldMasterMk cId="43165608" sldId="2147483682"/>
            <ac:picMk id="39" creationId="{D9ED1EDD-0500-4E3C-91AF-C42464ADD409}"/>
          </ac:picMkLst>
        </pc:picChg>
        <pc:cxnChg chg="mod">
          <ac:chgData name="Jimmy Guiu" userId="1e9a7464-4667-4efc-831b-a7813f71e636" providerId="ADAL" clId="{E920D749-9F52-408C-AB5C-C84F7CD660FE}" dt="2021-11-08T10:08:22.398" v="4084"/>
          <ac:cxnSpMkLst>
            <pc:docMk/>
            <pc:sldMasterMk cId="43165608" sldId="2147483682"/>
            <ac:cxnSpMk id="18" creationId="{2D81A0FB-F26A-4B07-9FE8-0ADA35F551CB}"/>
          </ac:cxnSpMkLst>
        </pc:cxnChg>
        <pc:sldLayoutChg chg="addSp delSp modSp new mod replId">
          <pc:chgData name="Jimmy Guiu" userId="1e9a7464-4667-4efc-831b-a7813f71e636" providerId="ADAL" clId="{E920D749-9F52-408C-AB5C-C84F7CD660FE}" dt="2021-11-08T14:45:02.355" v="5988"/>
          <pc:sldLayoutMkLst>
            <pc:docMk/>
            <pc:sldMasterMk cId="43165608" sldId="2147483682"/>
            <pc:sldLayoutMk cId="2653312400" sldId="2147483683"/>
          </pc:sldLayoutMkLst>
          <pc:spChg chg="del">
            <ac:chgData name="Jimmy Guiu" userId="1e9a7464-4667-4efc-831b-a7813f71e636" providerId="ADAL" clId="{E920D749-9F52-408C-AB5C-C84F7CD660FE}" dt="2021-11-08T10:11:08.267" v="4107" actId="478"/>
            <ac:spMkLst>
              <pc:docMk/>
              <pc:sldMasterMk cId="43165608" sldId="2147483682"/>
              <pc:sldLayoutMk cId="2653312400" sldId="2147483683"/>
              <ac:spMk id="2" creationId="{32D51B55-0F6C-4D34-A472-2801D0191065}"/>
            </ac:spMkLst>
          </pc:spChg>
          <pc:spChg chg="del">
            <ac:chgData name="Jimmy Guiu" userId="1e9a7464-4667-4efc-831b-a7813f71e636" providerId="ADAL" clId="{E920D749-9F52-408C-AB5C-C84F7CD660FE}" dt="2021-11-08T10:11:08.267" v="4107" actId="478"/>
            <ac:spMkLst>
              <pc:docMk/>
              <pc:sldMasterMk cId="43165608" sldId="2147483682"/>
              <pc:sldLayoutMk cId="2653312400" sldId="2147483683"/>
              <ac:spMk id="3" creationId="{9364CA64-A39F-4481-BC6E-72561E4D561E}"/>
            </ac:spMkLst>
          </pc:spChg>
          <pc:spChg chg="del">
            <ac:chgData name="Jimmy Guiu" userId="1e9a7464-4667-4efc-831b-a7813f71e636" providerId="ADAL" clId="{E920D749-9F52-408C-AB5C-C84F7CD660FE}" dt="2021-11-08T10:11:08.267" v="4107" actId="478"/>
            <ac:spMkLst>
              <pc:docMk/>
              <pc:sldMasterMk cId="43165608" sldId="2147483682"/>
              <pc:sldLayoutMk cId="2653312400" sldId="2147483683"/>
              <ac:spMk id="4" creationId="{9940F771-0673-4A19-B4DA-BCAB2513C8F4}"/>
            </ac:spMkLst>
          </pc:spChg>
          <pc:spChg chg="del">
            <ac:chgData name="Jimmy Guiu" userId="1e9a7464-4667-4efc-831b-a7813f71e636" providerId="ADAL" clId="{E920D749-9F52-408C-AB5C-C84F7CD660FE}" dt="2021-11-08T10:11:08.267" v="4107" actId="478"/>
            <ac:spMkLst>
              <pc:docMk/>
              <pc:sldMasterMk cId="43165608" sldId="2147483682"/>
              <pc:sldLayoutMk cId="2653312400" sldId="2147483683"/>
              <ac:spMk id="5" creationId="{65136B0B-02C1-42AB-AC81-5F35060F5038}"/>
            </ac:spMkLst>
          </pc:spChg>
          <pc:spChg chg="del">
            <ac:chgData name="Jimmy Guiu" userId="1e9a7464-4667-4efc-831b-a7813f71e636" providerId="ADAL" clId="{E920D749-9F52-408C-AB5C-C84F7CD660FE}" dt="2021-11-08T10:11:08.267" v="4107" actId="478"/>
            <ac:spMkLst>
              <pc:docMk/>
              <pc:sldMasterMk cId="43165608" sldId="2147483682"/>
              <pc:sldLayoutMk cId="2653312400" sldId="2147483683"/>
              <ac:spMk id="6" creationId="{19C60DC2-DC02-4166-9D4D-2AB48E095423}"/>
            </ac:spMkLst>
          </pc:spChg>
          <pc:spChg chg="add del mod">
            <ac:chgData name="Jimmy Guiu" userId="1e9a7464-4667-4efc-831b-a7813f71e636" providerId="ADAL" clId="{E920D749-9F52-408C-AB5C-C84F7CD660FE}" dt="2021-11-08T10:21:44.499" v="4358"/>
            <ac:spMkLst>
              <pc:docMk/>
              <pc:sldMasterMk cId="43165608" sldId="2147483682"/>
              <pc:sldLayoutMk cId="2653312400" sldId="2147483683"/>
              <ac:spMk id="8" creationId="{26BBF3E7-25C3-4CE4-BA27-42AC03A2E2DA}"/>
            </ac:spMkLst>
          </pc:spChg>
          <pc:spChg chg="add del mod">
            <ac:chgData name="Jimmy Guiu" userId="1e9a7464-4667-4efc-831b-a7813f71e636" providerId="ADAL" clId="{E920D749-9F52-408C-AB5C-C84F7CD660FE}" dt="2021-11-08T10:23:07.840" v="4452" actId="478"/>
            <ac:spMkLst>
              <pc:docMk/>
              <pc:sldMasterMk cId="43165608" sldId="2147483682"/>
              <pc:sldLayoutMk cId="2653312400" sldId="2147483683"/>
              <ac:spMk id="9" creationId="{5EE5E688-0136-4337-8685-48855A4D0232}"/>
            </ac:spMkLst>
          </pc:spChg>
          <pc:spChg chg="add mod">
            <ac:chgData name="Jimmy Guiu" userId="1e9a7464-4667-4efc-831b-a7813f71e636" providerId="ADAL" clId="{E920D749-9F52-408C-AB5C-C84F7CD660FE}" dt="2021-11-08T10:22:47.664" v="4446" actId="6549"/>
            <ac:spMkLst>
              <pc:docMk/>
              <pc:sldMasterMk cId="43165608" sldId="2147483682"/>
              <pc:sldLayoutMk cId="2653312400" sldId="2147483683"/>
              <ac:spMk id="10" creationId="{0FC3BA7B-6BE3-423C-B616-0EC621080623}"/>
            </ac:spMkLst>
          </pc:spChg>
          <pc:spChg chg="add del mod">
            <ac:chgData name="Jimmy Guiu" userId="1e9a7464-4667-4efc-831b-a7813f71e636" providerId="ADAL" clId="{E920D749-9F52-408C-AB5C-C84F7CD660FE}" dt="2021-11-08T14:45:01.631" v="5987" actId="478"/>
            <ac:spMkLst>
              <pc:docMk/>
              <pc:sldMasterMk cId="43165608" sldId="2147483682"/>
              <pc:sldLayoutMk cId="2653312400" sldId="2147483683"/>
              <ac:spMk id="11" creationId="{51CA1B22-1FD2-4905-8195-9AD889736577}"/>
            </ac:spMkLst>
          </pc:spChg>
          <pc:spChg chg="add del mod">
            <ac:chgData name="Jimmy Guiu" userId="1e9a7464-4667-4efc-831b-a7813f71e636" providerId="ADAL" clId="{E920D749-9F52-408C-AB5C-C84F7CD660FE}" dt="2021-11-08T10:19:19.673" v="4233"/>
            <ac:spMkLst>
              <pc:docMk/>
              <pc:sldMasterMk cId="43165608" sldId="2147483682"/>
              <pc:sldLayoutMk cId="2653312400" sldId="2147483683"/>
              <ac:spMk id="12" creationId="{2482885E-5025-4C88-8E87-E38920A55ED8}"/>
            </ac:spMkLst>
          </pc:spChg>
          <pc:spChg chg="add del mod">
            <ac:chgData name="Jimmy Guiu" userId="1e9a7464-4667-4efc-831b-a7813f71e636" providerId="ADAL" clId="{E920D749-9F52-408C-AB5C-C84F7CD660FE}" dt="2021-11-08T10:20:54.597" v="4278"/>
            <ac:spMkLst>
              <pc:docMk/>
              <pc:sldMasterMk cId="43165608" sldId="2147483682"/>
              <pc:sldLayoutMk cId="2653312400" sldId="2147483683"/>
              <ac:spMk id="13" creationId="{51CEF3F0-3623-4782-B755-15851907A8D6}"/>
            </ac:spMkLst>
          </pc:spChg>
          <pc:spChg chg="add del mod">
            <ac:chgData name="Jimmy Guiu" userId="1e9a7464-4667-4efc-831b-a7813f71e636" providerId="ADAL" clId="{E920D749-9F52-408C-AB5C-C84F7CD660FE}" dt="2021-11-08T10:22:09.401" v="4437"/>
            <ac:spMkLst>
              <pc:docMk/>
              <pc:sldMasterMk cId="43165608" sldId="2147483682"/>
              <pc:sldLayoutMk cId="2653312400" sldId="2147483683"/>
              <ac:spMk id="14" creationId="{8E4CF4B9-A887-494E-8EA7-90AF54B7562C}"/>
            </ac:spMkLst>
          </pc:spChg>
          <pc:spChg chg="add del mod">
            <ac:chgData name="Jimmy Guiu" userId="1e9a7464-4667-4efc-831b-a7813f71e636" providerId="ADAL" clId="{E920D749-9F52-408C-AB5C-C84F7CD660FE}" dt="2021-11-08T10:22:22.366" v="4441"/>
            <ac:spMkLst>
              <pc:docMk/>
              <pc:sldMasterMk cId="43165608" sldId="2147483682"/>
              <pc:sldLayoutMk cId="2653312400" sldId="2147483683"/>
              <ac:spMk id="15" creationId="{3C1A1252-8AEB-48D6-A3E1-B33836BA2CF6}"/>
            </ac:spMkLst>
          </pc:spChg>
          <pc:spChg chg="add mod">
            <ac:chgData name="Jimmy Guiu" userId="1e9a7464-4667-4efc-831b-a7813f71e636" providerId="ADAL" clId="{E920D749-9F52-408C-AB5C-C84F7CD660FE}" dt="2021-11-08T12:44:31.769" v="5323" actId="255"/>
            <ac:spMkLst>
              <pc:docMk/>
              <pc:sldMasterMk cId="43165608" sldId="2147483682"/>
              <pc:sldLayoutMk cId="2653312400" sldId="2147483683"/>
              <ac:spMk id="16" creationId="{0B6AEED9-820D-46EE-812B-DD2C74FE89E9}"/>
            </ac:spMkLst>
          </pc:spChg>
          <pc:spChg chg="add del mod">
            <ac:chgData name="Jimmy Guiu" userId="1e9a7464-4667-4efc-831b-a7813f71e636" providerId="ADAL" clId="{E920D749-9F52-408C-AB5C-C84F7CD660FE}" dt="2021-11-08T10:22:58.457" v="4448"/>
            <ac:spMkLst>
              <pc:docMk/>
              <pc:sldMasterMk cId="43165608" sldId="2147483682"/>
              <pc:sldLayoutMk cId="2653312400" sldId="2147483683"/>
              <ac:spMk id="17" creationId="{78B96567-E19A-4E0F-85FD-239F12A75B4C}"/>
            </ac:spMkLst>
          </pc:spChg>
          <pc:spChg chg="add del mod">
            <ac:chgData name="Jimmy Guiu" userId="1e9a7464-4667-4efc-831b-a7813f71e636" providerId="ADAL" clId="{E920D749-9F52-408C-AB5C-C84F7CD660FE}" dt="2021-11-08T10:23:06.419" v="4451" actId="21"/>
            <ac:spMkLst>
              <pc:docMk/>
              <pc:sldMasterMk cId="43165608" sldId="2147483682"/>
              <pc:sldLayoutMk cId="2653312400" sldId="2147483683"/>
              <ac:spMk id="18" creationId="{537166E4-7270-4CDF-992F-43E324E26F71}"/>
            </ac:spMkLst>
          </pc:spChg>
          <pc:spChg chg="add mod">
            <ac:chgData name="Jimmy Guiu" userId="1e9a7464-4667-4efc-831b-a7813f71e636" providerId="ADAL" clId="{E920D749-9F52-408C-AB5C-C84F7CD660FE}" dt="2021-11-08T10:23:08.741" v="4453"/>
            <ac:spMkLst>
              <pc:docMk/>
              <pc:sldMasterMk cId="43165608" sldId="2147483682"/>
              <pc:sldLayoutMk cId="2653312400" sldId="2147483683"/>
              <ac:spMk id="19" creationId="{98728794-936F-470C-AC9E-4CF69DB878B4}"/>
            </ac:spMkLst>
          </pc:spChg>
          <pc:spChg chg="add mod">
            <ac:chgData name="Jimmy Guiu" userId="1e9a7464-4667-4efc-831b-a7813f71e636" providerId="ADAL" clId="{E920D749-9F52-408C-AB5C-C84F7CD660FE}" dt="2021-11-08T14:45:02.355" v="5988"/>
            <ac:spMkLst>
              <pc:docMk/>
              <pc:sldMasterMk cId="43165608" sldId="2147483682"/>
              <pc:sldLayoutMk cId="2653312400" sldId="2147483683"/>
              <ac:spMk id="20" creationId="{425B17BF-3D56-4D42-9A4C-D6DF087CCAD6}"/>
            </ac:spMkLst>
          </pc:spChg>
          <pc:picChg chg="add mod">
            <ac:chgData name="Jimmy Guiu" userId="1e9a7464-4667-4efc-831b-a7813f71e636" providerId="ADAL" clId="{E920D749-9F52-408C-AB5C-C84F7CD660FE}" dt="2021-11-08T10:11:08.901" v="4108"/>
            <ac:picMkLst>
              <pc:docMk/>
              <pc:sldMasterMk cId="43165608" sldId="2147483682"/>
              <pc:sldLayoutMk cId="2653312400" sldId="2147483683"/>
              <ac:picMk id="7" creationId="{B61D1958-CDC4-4A8D-B9F5-9CB6B3EE0D2F}"/>
            </ac:picMkLst>
          </pc:picChg>
        </pc:sldLayoutChg>
        <pc:sldLayoutChg chg="addSp modSp new mod replId">
          <pc:chgData name="Jimmy Guiu" userId="1e9a7464-4667-4efc-831b-a7813f71e636" providerId="ADAL" clId="{E920D749-9F52-408C-AB5C-C84F7CD660FE}" dt="2021-11-08T14:44:27.381" v="5978" actId="14100"/>
          <pc:sldLayoutMkLst>
            <pc:docMk/>
            <pc:sldMasterMk cId="43165608" sldId="2147483682"/>
            <pc:sldLayoutMk cId="2278107854" sldId="2147483684"/>
          </pc:sldLayoutMkLst>
          <pc:spChg chg="add mod">
            <ac:chgData name="Jimmy Guiu" userId="1e9a7464-4667-4efc-831b-a7813f71e636" providerId="ADAL" clId="{E920D749-9F52-408C-AB5C-C84F7CD660FE}" dt="2021-11-08T14:44:27.381" v="5978" actId="14100"/>
            <ac:spMkLst>
              <pc:docMk/>
              <pc:sldMasterMk cId="43165608" sldId="2147483682"/>
              <pc:sldLayoutMk cId="2278107854" sldId="2147483684"/>
              <ac:spMk id="7" creationId="{785DF607-DA13-4B6A-8E50-4038295EEF2F}"/>
            </ac:spMkLst>
          </pc:spChg>
        </pc:sldLayoutChg>
        <pc:sldLayoutChg chg="addSp delSp modSp new mod ord replId">
          <pc:chgData name="Jimmy Guiu" userId="1e9a7464-4667-4efc-831b-a7813f71e636" providerId="ADAL" clId="{E920D749-9F52-408C-AB5C-C84F7CD660FE}" dt="2021-11-08T16:47:19.029" v="7914" actId="790"/>
          <pc:sldLayoutMkLst>
            <pc:docMk/>
            <pc:sldMasterMk cId="43165608" sldId="2147483682"/>
            <pc:sldLayoutMk cId="395977033" sldId="2147483685"/>
          </pc:sldLayoutMkLst>
          <pc:spChg chg="mod">
            <ac:chgData name="Jimmy Guiu" userId="1e9a7464-4667-4efc-831b-a7813f71e636" providerId="ADAL" clId="{E920D749-9F52-408C-AB5C-C84F7CD660FE}" dt="2021-11-08T16:47:19.029" v="7914" actId="790"/>
            <ac:spMkLst>
              <pc:docMk/>
              <pc:sldMasterMk cId="43165608" sldId="2147483682"/>
              <pc:sldLayoutMk cId="395977033" sldId="2147483685"/>
              <ac:spMk id="2" creationId="{F09F7644-BC7E-46D0-B38B-4DF3CF7CD73A}"/>
            </ac:spMkLst>
          </pc:spChg>
          <pc:spChg chg="mod">
            <ac:chgData name="Jimmy Guiu" userId="1e9a7464-4667-4efc-831b-a7813f71e636" providerId="ADAL" clId="{E920D749-9F52-408C-AB5C-C84F7CD660FE}" dt="2021-11-08T16:47:19.029" v="7914" actId="790"/>
            <ac:spMkLst>
              <pc:docMk/>
              <pc:sldMasterMk cId="43165608" sldId="2147483682"/>
              <pc:sldLayoutMk cId="395977033" sldId="2147483685"/>
              <ac:spMk id="3" creationId="{B164C2CC-A107-414F-8B11-B1D739241B3F}"/>
            </ac:spMkLst>
          </pc:spChg>
          <pc:spChg chg="del">
            <ac:chgData name="Jimmy Guiu" userId="1e9a7464-4667-4efc-831b-a7813f71e636" providerId="ADAL" clId="{E920D749-9F52-408C-AB5C-C84F7CD660FE}" dt="2021-11-08T13:55:36.379" v="5726" actId="478"/>
            <ac:spMkLst>
              <pc:docMk/>
              <pc:sldMasterMk cId="43165608" sldId="2147483682"/>
              <pc:sldLayoutMk cId="395977033" sldId="2147483685"/>
              <ac:spMk id="4" creationId="{4EDC2A4B-FBF6-49D2-926F-075CFFFBA95B}"/>
            </ac:spMkLst>
          </pc:spChg>
          <pc:spChg chg="del">
            <ac:chgData name="Jimmy Guiu" userId="1e9a7464-4667-4efc-831b-a7813f71e636" providerId="ADAL" clId="{E920D749-9F52-408C-AB5C-C84F7CD660FE}" dt="2021-11-08T13:55:36.379" v="5726" actId="478"/>
            <ac:spMkLst>
              <pc:docMk/>
              <pc:sldMasterMk cId="43165608" sldId="2147483682"/>
              <pc:sldLayoutMk cId="395977033" sldId="2147483685"/>
              <ac:spMk id="5" creationId="{2AE764AF-9FBF-4282-9059-5D3BF6C2625B}"/>
            </ac:spMkLst>
          </pc:spChg>
          <pc:spChg chg="del">
            <ac:chgData name="Jimmy Guiu" userId="1e9a7464-4667-4efc-831b-a7813f71e636" providerId="ADAL" clId="{E920D749-9F52-408C-AB5C-C84F7CD660FE}" dt="2021-11-08T13:55:36.379" v="5726" actId="478"/>
            <ac:spMkLst>
              <pc:docMk/>
              <pc:sldMasterMk cId="43165608" sldId="2147483682"/>
              <pc:sldLayoutMk cId="395977033" sldId="2147483685"/>
              <ac:spMk id="6" creationId="{99B023EE-BD10-4782-822D-10CE489A9D99}"/>
            </ac:spMkLst>
          </pc:spChg>
          <pc:spChg chg="add mod">
            <ac:chgData name="Jimmy Guiu" userId="1e9a7464-4667-4efc-831b-a7813f71e636" providerId="ADAL" clId="{E920D749-9F52-408C-AB5C-C84F7CD660FE}" dt="2021-11-08T16:47:19.029" v="7914" actId="790"/>
            <ac:spMkLst>
              <pc:docMk/>
              <pc:sldMasterMk cId="43165608" sldId="2147483682"/>
              <pc:sldLayoutMk cId="395977033" sldId="2147483685"/>
              <ac:spMk id="7" creationId="{89D0C65B-29CA-44DD-B4D4-BB160F1DB8FB}"/>
            </ac:spMkLst>
          </pc:spChg>
        </pc:sldLayoutChg>
        <pc:sldLayoutChg chg="new del replId">
          <pc:chgData name="Jimmy Guiu" userId="1e9a7464-4667-4efc-831b-a7813f71e636" providerId="ADAL" clId="{E920D749-9F52-408C-AB5C-C84F7CD660FE}" dt="2021-11-08T10:16:59.546" v="4166" actId="2696"/>
          <pc:sldLayoutMkLst>
            <pc:docMk/>
            <pc:sldMasterMk cId="43165608" sldId="2147483682"/>
            <pc:sldLayoutMk cId="1577691452" sldId="2147483686"/>
          </pc:sldLayoutMkLst>
        </pc:sldLayoutChg>
        <pc:sldLayoutChg chg="new del replId">
          <pc:chgData name="Jimmy Guiu" userId="1e9a7464-4667-4efc-831b-a7813f71e636" providerId="ADAL" clId="{E920D749-9F52-408C-AB5C-C84F7CD660FE}" dt="2021-11-08T13:54:06.373" v="5718" actId="2696"/>
          <pc:sldLayoutMkLst>
            <pc:docMk/>
            <pc:sldMasterMk cId="43165608" sldId="2147483682"/>
            <pc:sldLayoutMk cId="3722244284" sldId="2147483687"/>
          </pc:sldLayoutMkLst>
        </pc:sldLayoutChg>
        <pc:sldLayoutChg chg="addSp delSp modSp new mod ord replId">
          <pc:chgData name="Jimmy Guiu" userId="1e9a7464-4667-4efc-831b-a7813f71e636" providerId="ADAL" clId="{E920D749-9F52-408C-AB5C-C84F7CD660FE}" dt="2021-11-08T14:44:31.497" v="5980"/>
          <pc:sldLayoutMkLst>
            <pc:docMk/>
            <pc:sldMasterMk cId="43165608" sldId="2147483682"/>
            <pc:sldLayoutMk cId="1226389544" sldId="2147483688"/>
          </pc:sldLayoutMkLst>
          <pc:spChg chg="del">
            <ac:chgData name="Jimmy Guiu" userId="1e9a7464-4667-4efc-831b-a7813f71e636" providerId="ADAL" clId="{E920D749-9F52-408C-AB5C-C84F7CD660FE}" dt="2021-11-08T13:55:33.434" v="5725" actId="478"/>
            <ac:spMkLst>
              <pc:docMk/>
              <pc:sldMasterMk cId="43165608" sldId="2147483682"/>
              <pc:sldLayoutMk cId="1226389544" sldId="2147483688"/>
              <ac:spMk id="3" creationId="{754F8E97-6B15-465A-AB2A-0972DC3086B1}"/>
            </ac:spMkLst>
          </pc:spChg>
          <pc:spChg chg="del">
            <ac:chgData name="Jimmy Guiu" userId="1e9a7464-4667-4efc-831b-a7813f71e636" providerId="ADAL" clId="{E920D749-9F52-408C-AB5C-C84F7CD660FE}" dt="2021-11-08T13:55:33.434" v="5725" actId="478"/>
            <ac:spMkLst>
              <pc:docMk/>
              <pc:sldMasterMk cId="43165608" sldId="2147483682"/>
              <pc:sldLayoutMk cId="1226389544" sldId="2147483688"/>
              <ac:spMk id="4" creationId="{19473C52-49AF-4319-B639-D992A53CDA31}"/>
            </ac:spMkLst>
          </pc:spChg>
          <pc:spChg chg="del">
            <ac:chgData name="Jimmy Guiu" userId="1e9a7464-4667-4efc-831b-a7813f71e636" providerId="ADAL" clId="{E920D749-9F52-408C-AB5C-C84F7CD660FE}" dt="2021-11-08T13:55:33.434" v="5725" actId="478"/>
            <ac:spMkLst>
              <pc:docMk/>
              <pc:sldMasterMk cId="43165608" sldId="2147483682"/>
              <pc:sldLayoutMk cId="1226389544" sldId="2147483688"/>
              <ac:spMk id="5" creationId="{74FBA28C-AED3-404C-B79F-F7881D7364F7}"/>
            </ac:spMkLst>
          </pc:spChg>
          <pc:spChg chg="add del mod">
            <ac:chgData name="Jimmy Guiu" userId="1e9a7464-4667-4efc-831b-a7813f71e636" providerId="ADAL" clId="{E920D749-9F52-408C-AB5C-C84F7CD660FE}" dt="2021-11-08T14:44:30.886" v="5979" actId="478"/>
            <ac:spMkLst>
              <pc:docMk/>
              <pc:sldMasterMk cId="43165608" sldId="2147483682"/>
              <pc:sldLayoutMk cId="1226389544" sldId="2147483688"/>
              <ac:spMk id="6" creationId="{841C09BF-9293-4238-962F-098744D4E671}"/>
            </ac:spMkLst>
          </pc:spChg>
          <pc:spChg chg="add mod">
            <ac:chgData name="Jimmy Guiu" userId="1e9a7464-4667-4efc-831b-a7813f71e636" providerId="ADAL" clId="{E920D749-9F52-408C-AB5C-C84F7CD660FE}" dt="2021-11-08T14:44:31.497" v="5980"/>
            <ac:spMkLst>
              <pc:docMk/>
              <pc:sldMasterMk cId="43165608" sldId="2147483682"/>
              <pc:sldLayoutMk cId="1226389544" sldId="2147483688"/>
              <ac:spMk id="7" creationId="{DD68947C-B99C-4137-896C-FB380E32D862}"/>
            </ac:spMkLst>
          </pc:spChg>
        </pc:sldLayoutChg>
        <pc:sldLayoutChg chg="addSp delSp modSp new mod ord replId">
          <pc:chgData name="Jimmy Guiu" userId="1e9a7464-4667-4efc-831b-a7813f71e636" providerId="ADAL" clId="{E920D749-9F52-408C-AB5C-C84F7CD660FE}" dt="2021-11-08T14:44:33.521" v="5982"/>
          <pc:sldLayoutMkLst>
            <pc:docMk/>
            <pc:sldMasterMk cId="43165608" sldId="2147483682"/>
            <pc:sldLayoutMk cId="2274957534" sldId="2147483689"/>
          </pc:sldLayoutMkLst>
          <pc:spChg chg="del">
            <ac:chgData name="Jimmy Guiu" userId="1e9a7464-4667-4efc-831b-a7813f71e636" providerId="ADAL" clId="{E920D749-9F52-408C-AB5C-C84F7CD660FE}" dt="2021-11-08T13:55:31.507" v="5724" actId="478"/>
            <ac:spMkLst>
              <pc:docMk/>
              <pc:sldMasterMk cId="43165608" sldId="2147483682"/>
              <pc:sldLayoutMk cId="2274957534" sldId="2147483689"/>
              <ac:spMk id="2" creationId="{92FD8249-81AA-4DA6-8149-21B4A2D3D0D5}"/>
            </ac:spMkLst>
          </pc:spChg>
          <pc:spChg chg="del">
            <ac:chgData name="Jimmy Guiu" userId="1e9a7464-4667-4efc-831b-a7813f71e636" providerId="ADAL" clId="{E920D749-9F52-408C-AB5C-C84F7CD660FE}" dt="2021-11-08T13:55:31.507" v="5724" actId="478"/>
            <ac:spMkLst>
              <pc:docMk/>
              <pc:sldMasterMk cId="43165608" sldId="2147483682"/>
              <pc:sldLayoutMk cId="2274957534" sldId="2147483689"/>
              <ac:spMk id="3" creationId="{8D59AB15-E347-4342-9662-D8E49E63BBCD}"/>
            </ac:spMkLst>
          </pc:spChg>
          <pc:spChg chg="del">
            <ac:chgData name="Jimmy Guiu" userId="1e9a7464-4667-4efc-831b-a7813f71e636" providerId="ADAL" clId="{E920D749-9F52-408C-AB5C-C84F7CD660FE}" dt="2021-11-08T13:55:31.507" v="5724" actId="478"/>
            <ac:spMkLst>
              <pc:docMk/>
              <pc:sldMasterMk cId="43165608" sldId="2147483682"/>
              <pc:sldLayoutMk cId="2274957534" sldId="2147483689"/>
              <ac:spMk id="4" creationId="{D6C50C91-8CD5-43E6-9971-3BD3C2402C3D}"/>
            </ac:spMkLst>
          </pc:spChg>
          <pc:spChg chg="add del mod">
            <ac:chgData name="Jimmy Guiu" userId="1e9a7464-4667-4efc-831b-a7813f71e636" providerId="ADAL" clId="{E920D749-9F52-408C-AB5C-C84F7CD660FE}" dt="2021-11-08T14:44:32.862" v="5981" actId="478"/>
            <ac:spMkLst>
              <pc:docMk/>
              <pc:sldMasterMk cId="43165608" sldId="2147483682"/>
              <pc:sldLayoutMk cId="2274957534" sldId="2147483689"/>
              <ac:spMk id="5" creationId="{E8856497-1A96-467C-BF30-E1B5630E1B5F}"/>
            </ac:spMkLst>
          </pc:spChg>
          <pc:spChg chg="add mod">
            <ac:chgData name="Jimmy Guiu" userId="1e9a7464-4667-4efc-831b-a7813f71e636" providerId="ADAL" clId="{E920D749-9F52-408C-AB5C-C84F7CD660FE}" dt="2021-11-08T14:44:33.521" v="5982"/>
            <ac:spMkLst>
              <pc:docMk/>
              <pc:sldMasterMk cId="43165608" sldId="2147483682"/>
              <pc:sldLayoutMk cId="2274957534" sldId="2147483689"/>
              <ac:spMk id="6" creationId="{6B6A475A-3F76-42C2-85CF-25881DB2189F}"/>
            </ac:spMkLst>
          </pc:spChg>
        </pc:sldLayoutChg>
        <pc:sldLayoutChg chg="addSp delSp modSp new mod ord replId">
          <pc:chgData name="Jimmy Guiu" userId="1e9a7464-4667-4efc-831b-a7813f71e636" providerId="ADAL" clId="{E920D749-9F52-408C-AB5C-C84F7CD660FE}" dt="2021-11-08T14:44:11.890" v="5977"/>
          <pc:sldLayoutMkLst>
            <pc:docMk/>
            <pc:sldMasterMk cId="43165608" sldId="2147483682"/>
            <pc:sldLayoutMk cId="662792582" sldId="2147483690"/>
          </pc:sldLayoutMkLst>
          <pc:spChg chg="del">
            <ac:chgData name="Jimmy Guiu" userId="1e9a7464-4667-4efc-831b-a7813f71e636" providerId="ADAL" clId="{E920D749-9F52-408C-AB5C-C84F7CD660FE}" dt="2021-11-08T10:17:41.003" v="4169"/>
            <ac:spMkLst>
              <pc:docMk/>
              <pc:sldMasterMk cId="43165608" sldId="2147483682"/>
              <pc:sldLayoutMk cId="662792582" sldId="2147483690"/>
              <ac:spMk id="2" creationId="{C18CD524-6532-4D5A-B11D-490743A29B95}"/>
            </ac:spMkLst>
          </pc:spChg>
          <pc:spChg chg="del">
            <ac:chgData name="Jimmy Guiu" userId="1e9a7464-4667-4efc-831b-a7813f71e636" providerId="ADAL" clId="{E920D749-9F52-408C-AB5C-C84F7CD660FE}" dt="2021-11-08T10:23:25.489" v="4457" actId="478"/>
            <ac:spMkLst>
              <pc:docMk/>
              <pc:sldMasterMk cId="43165608" sldId="2147483682"/>
              <pc:sldLayoutMk cId="662792582" sldId="2147483690"/>
              <ac:spMk id="3" creationId="{1C73BBFC-CFAC-4CF3-8D16-B1AF62CF5562}"/>
            </ac:spMkLst>
          </pc:spChg>
          <pc:spChg chg="del">
            <ac:chgData name="Jimmy Guiu" userId="1e9a7464-4667-4efc-831b-a7813f71e636" providerId="ADAL" clId="{E920D749-9F52-408C-AB5C-C84F7CD660FE}" dt="2021-11-08T10:23:33.260" v="4459" actId="478"/>
            <ac:spMkLst>
              <pc:docMk/>
              <pc:sldMasterMk cId="43165608" sldId="2147483682"/>
              <pc:sldLayoutMk cId="662792582" sldId="2147483690"/>
              <ac:spMk id="4" creationId="{8B352F6D-86F7-490B-9ADA-F46967264C1C}"/>
            </ac:spMkLst>
          </pc:spChg>
          <pc:spChg chg="del">
            <ac:chgData name="Jimmy Guiu" userId="1e9a7464-4667-4efc-831b-a7813f71e636" providerId="ADAL" clId="{E920D749-9F52-408C-AB5C-C84F7CD660FE}" dt="2021-11-08T10:17:44.056" v="4175"/>
            <ac:spMkLst>
              <pc:docMk/>
              <pc:sldMasterMk cId="43165608" sldId="2147483682"/>
              <pc:sldLayoutMk cId="662792582" sldId="2147483690"/>
              <ac:spMk id="5" creationId="{982529DA-5ADC-4011-8E61-C1FC2C2498D8}"/>
            </ac:spMkLst>
          </pc:spChg>
          <pc:spChg chg="del">
            <ac:chgData name="Jimmy Guiu" userId="1e9a7464-4667-4efc-831b-a7813f71e636" providerId="ADAL" clId="{E920D749-9F52-408C-AB5C-C84F7CD660FE}" dt="2021-11-08T10:17:44.056" v="4175"/>
            <ac:spMkLst>
              <pc:docMk/>
              <pc:sldMasterMk cId="43165608" sldId="2147483682"/>
              <pc:sldLayoutMk cId="662792582" sldId="2147483690"/>
              <ac:spMk id="6" creationId="{3BC160C1-F05A-4BF0-85F5-48BFA03B2D8B}"/>
            </ac:spMkLst>
          </pc:spChg>
          <pc:spChg chg="del">
            <ac:chgData name="Jimmy Guiu" userId="1e9a7464-4667-4efc-831b-a7813f71e636" providerId="ADAL" clId="{E920D749-9F52-408C-AB5C-C84F7CD660FE}" dt="2021-11-08T10:17:44.056" v="4175"/>
            <ac:spMkLst>
              <pc:docMk/>
              <pc:sldMasterMk cId="43165608" sldId="2147483682"/>
              <pc:sldLayoutMk cId="662792582" sldId="2147483690"/>
              <ac:spMk id="7" creationId="{98397998-C46C-4C4E-82A7-07C794B0C52B}"/>
            </ac:spMkLst>
          </pc:spChg>
          <pc:spChg chg="add del mod">
            <ac:chgData name="Jimmy Guiu" userId="1e9a7464-4667-4efc-831b-a7813f71e636" providerId="ADAL" clId="{E920D749-9F52-408C-AB5C-C84F7CD660FE}" dt="2021-11-08T10:18:35.538" v="4218" actId="478"/>
            <ac:spMkLst>
              <pc:docMk/>
              <pc:sldMasterMk cId="43165608" sldId="2147483682"/>
              <pc:sldLayoutMk cId="662792582" sldId="2147483690"/>
              <ac:spMk id="8" creationId="{DCB4D2D6-CA4C-438D-881B-5BE6FD68D905}"/>
            </ac:spMkLst>
          </pc:spChg>
          <pc:spChg chg="add del mod">
            <ac:chgData name="Jimmy Guiu" userId="1e9a7464-4667-4efc-831b-a7813f71e636" providerId="ADAL" clId="{E920D749-9F52-408C-AB5C-C84F7CD660FE}" dt="2021-11-08T14:44:10.806" v="5976" actId="478"/>
            <ac:spMkLst>
              <pc:docMk/>
              <pc:sldMasterMk cId="43165608" sldId="2147483682"/>
              <pc:sldLayoutMk cId="662792582" sldId="2147483690"/>
              <ac:spMk id="9" creationId="{B68065AD-C5AB-422A-9F0A-BB4DEDF9B315}"/>
            </ac:spMkLst>
          </pc:spChg>
          <pc:spChg chg="add del mod">
            <ac:chgData name="Jimmy Guiu" userId="1e9a7464-4667-4efc-831b-a7813f71e636" providerId="ADAL" clId="{E920D749-9F52-408C-AB5C-C84F7CD660FE}" dt="2021-11-08T10:17:41.952" v="4171"/>
            <ac:spMkLst>
              <pc:docMk/>
              <pc:sldMasterMk cId="43165608" sldId="2147483682"/>
              <pc:sldLayoutMk cId="662792582" sldId="2147483690"/>
              <ac:spMk id="10" creationId="{0FD84C3F-FFC1-473F-97A4-C92E67C74172}"/>
            </ac:spMkLst>
          </pc:spChg>
          <pc:spChg chg="add del mod">
            <ac:chgData name="Jimmy Guiu" userId="1e9a7464-4667-4efc-831b-a7813f71e636" providerId="ADAL" clId="{E920D749-9F52-408C-AB5C-C84F7CD660FE}" dt="2021-11-08T10:17:42.880" v="4173"/>
            <ac:spMkLst>
              <pc:docMk/>
              <pc:sldMasterMk cId="43165608" sldId="2147483682"/>
              <pc:sldLayoutMk cId="662792582" sldId="2147483690"/>
              <ac:spMk id="11" creationId="{F61CCA05-291B-4399-8194-C1446913B1A1}"/>
            </ac:spMkLst>
          </pc:spChg>
          <pc:spChg chg="add del mod">
            <ac:chgData name="Jimmy Guiu" userId="1e9a7464-4667-4efc-831b-a7813f71e636" providerId="ADAL" clId="{E920D749-9F52-408C-AB5C-C84F7CD660FE}" dt="2021-11-08T10:17:44.907" v="4176"/>
            <ac:spMkLst>
              <pc:docMk/>
              <pc:sldMasterMk cId="43165608" sldId="2147483682"/>
              <pc:sldLayoutMk cId="662792582" sldId="2147483690"/>
              <ac:spMk id="12" creationId="{FBB8E94C-F937-4435-88E5-832070D55D30}"/>
            </ac:spMkLst>
          </pc:spChg>
          <pc:spChg chg="add del mod">
            <ac:chgData name="Jimmy Guiu" userId="1e9a7464-4667-4efc-831b-a7813f71e636" providerId="ADAL" clId="{E920D749-9F52-408C-AB5C-C84F7CD660FE}" dt="2021-11-08T10:18:33.850" v="4217" actId="21"/>
            <ac:spMkLst>
              <pc:docMk/>
              <pc:sldMasterMk cId="43165608" sldId="2147483682"/>
              <pc:sldLayoutMk cId="662792582" sldId="2147483690"/>
              <ac:spMk id="13" creationId="{91B31989-6FBE-46EC-973C-C9BA7368E29B}"/>
            </ac:spMkLst>
          </pc:spChg>
          <pc:spChg chg="add del mod">
            <ac:chgData name="Jimmy Guiu" userId="1e9a7464-4667-4efc-831b-a7813f71e636" providerId="ADAL" clId="{E920D749-9F52-408C-AB5C-C84F7CD660FE}" dt="2021-11-08T10:22:17.483" v="4439"/>
            <ac:spMkLst>
              <pc:docMk/>
              <pc:sldMasterMk cId="43165608" sldId="2147483682"/>
              <pc:sldLayoutMk cId="662792582" sldId="2147483690"/>
              <ac:spMk id="14" creationId="{64FA059C-C984-4B78-B18B-9509100C00E9}"/>
            </ac:spMkLst>
          </pc:spChg>
          <pc:spChg chg="add del mod">
            <ac:chgData name="Jimmy Guiu" userId="1e9a7464-4667-4efc-831b-a7813f71e636" providerId="ADAL" clId="{E920D749-9F52-408C-AB5C-C84F7CD660FE}" dt="2021-11-08T10:19:18.577" v="4231"/>
            <ac:spMkLst>
              <pc:docMk/>
              <pc:sldMasterMk cId="43165608" sldId="2147483682"/>
              <pc:sldLayoutMk cId="662792582" sldId="2147483690"/>
              <ac:spMk id="15" creationId="{8766268E-E5DA-4534-85EF-30161D36559C}"/>
            </ac:spMkLst>
          </pc:spChg>
          <pc:spChg chg="add del mod">
            <ac:chgData name="Jimmy Guiu" userId="1e9a7464-4667-4efc-831b-a7813f71e636" providerId="ADAL" clId="{E920D749-9F52-408C-AB5C-C84F7CD660FE}" dt="2021-11-08T10:19:16.152" v="4229"/>
            <ac:spMkLst>
              <pc:docMk/>
              <pc:sldMasterMk cId="43165608" sldId="2147483682"/>
              <pc:sldLayoutMk cId="662792582" sldId="2147483690"/>
              <ac:spMk id="16" creationId="{7C20A4D7-E16E-4D53-B2EB-78397B214BD4}"/>
            </ac:spMkLst>
          </pc:spChg>
          <pc:spChg chg="add mod">
            <ac:chgData name="Jimmy Guiu" userId="1e9a7464-4667-4efc-831b-a7813f71e636" providerId="ADAL" clId="{E920D749-9F52-408C-AB5C-C84F7CD660FE}" dt="2021-11-08T12:44:41.186" v="5326" actId="255"/>
            <ac:spMkLst>
              <pc:docMk/>
              <pc:sldMasterMk cId="43165608" sldId="2147483682"/>
              <pc:sldLayoutMk cId="662792582" sldId="2147483690"/>
              <ac:spMk id="17" creationId="{37FA26F3-0B03-4241-BF1F-79B6A823E56D}"/>
            </ac:spMkLst>
          </pc:spChg>
          <pc:spChg chg="add del mod">
            <ac:chgData name="Jimmy Guiu" userId="1e9a7464-4667-4efc-831b-a7813f71e636" providerId="ADAL" clId="{E920D749-9F52-408C-AB5C-C84F7CD660FE}" dt="2021-11-08T10:23:24.162" v="4456" actId="21"/>
            <ac:spMkLst>
              <pc:docMk/>
              <pc:sldMasterMk cId="43165608" sldId="2147483682"/>
              <pc:sldLayoutMk cId="662792582" sldId="2147483690"/>
              <ac:spMk id="18" creationId="{E7FDAEE5-469D-40DE-B65E-1FA75D537596}"/>
            </ac:spMkLst>
          </pc:spChg>
          <pc:spChg chg="add mod">
            <ac:chgData name="Jimmy Guiu" userId="1e9a7464-4667-4efc-831b-a7813f71e636" providerId="ADAL" clId="{E920D749-9F52-408C-AB5C-C84F7CD660FE}" dt="2021-11-08T10:24:35.234" v="4466" actId="14100"/>
            <ac:spMkLst>
              <pc:docMk/>
              <pc:sldMasterMk cId="43165608" sldId="2147483682"/>
              <pc:sldLayoutMk cId="662792582" sldId="2147483690"/>
              <ac:spMk id="19" creationId="{9ABA2F65-372B-4788-9169-BA525A54C152}"/>
            </ac:spMkLst>
          </pc:spChg>
          <pc:spChg chg="add mod">
            <ac:chgData name="Jimmy Guiu" userId="1e9a7464-4667-4efc-831b-a7813f71e636" providerId="ADAL" clId="{E920D749-9F52-408C-AB5C-C84F7CD660FE}" dt="2021-11-08T10:24:31.319" v="4465" actId="14100"/>
            <ac:spMkLst>
              <pc:docMk/>
              <pc:sldMasterMk cId="43165608" sldId="2147483682"/>
              <pc:sldLayoutMk cId="662792582" sldId="2147483690"/>
              <ac:spMk id="20" creationId="{770BD329-47B2-4E57-8AF1-DD2D433FF6A3}"/>
            </ac:spMkLst>
          </pc:spChg>
          <pc:spChg chg="add mod">
            <ac:chgData name="Jimmy Guiu" userId="1e9a7464-4667-4efc-831b-a7813f71e636" providerId="ADAL" clId="{E920D749-9F52-408C-AB5C-C84F7CD660FE}" dt="2021-11-08T14:44:11.890" v="5977"/>
            <ac:spMkLst>
              <pc:docMk/>
              <pc:sldMasterMk cId="43165608" sldId="2147483682"/>
              <pc:sldLayoutMk cId="662792582" sldId="2147483690"/>
              <ac:spMk id="21" creationId="{12002961-C139-4762-BB71-2254F72102FC}"/>
            </ac:spMkLst>
          </pc:spChg>
        </pc:sldLayoutChg>
        <pc:sldLayoutChg chg="new del replId">
          <pc:chgData name="Jimmy Guiu" userId="1e9a7464-4667-4efc-831b-a7813f71e636" providerId="ADAL" clId="{E920D749-9F52-408C-AB5C-C84F7CD660FE}" dt="2021-11-08T10:16:39.387" v="4163" actId="2696"/>
          <pc:sldLayoutMkLst>
            <pc:docMk/>
            <pc:sldMasterMk cId="43165608" sldId="2147483682"/>
            <pc:sldLayoutMk cId="1073738760" sldId="2147483691"/>
          </pc:sldLayoutMkLst>
        </pc:sldLayoutChg>
        <pc:sldLayoutChg chg="addSp delSp modSp new mod ord">
          <pc:chgData name="Jimmy Guiu" userId="1e9a7464-4667-4efc-831b-a7813f71e636" providerId="ADAL" clId="{E920D749-9F52-408C-AB5C-C84F7CD660FE}" dt="2021-11-08T16:36:07.105" v="7673"/>
          <pc:sldLayoutMkLst>
            <pc:docMk/>
            <pc:sldMasterMk cId="43165608" sldId="2147483682"/>
            <pc:sldLayoutMk cId="2081847926" sldId="2147483692"/>
          </pc:sldLayoutMkLst>
          <pc:spChg chg="add del">
            <ac:chgData name="Jimmy Guiu" userId="1e9a7464-4667-4efc-831b-a7813f71e636" providerId="ADAL" clId="{E920D749-9F52-408C-AB5C-C84F7CD660FE}" dt="2021-11-08T16:31:04.827" v="7605" actId="11529"/>
            <ac:spMkLst>
              <pc:docMk/>
              <pc:sldMasterMk cId="43165608" sldId="2147483682"/>
              <pc:sldLayoutMk cId="2081847926" sldId="2147483692"/>
              <ac:spMk id="2" creationId="{4BA037C2-2E5C-4F2E-A923-710C6BAC672B}"/>
            </ac:spMkLst>
          </pc:spChg>
          <pc:spChg chg="del">
            <ac:chgData name="Jimmy Guiu" userId="1e9a7464-4667-4efc-831b-a7813f71e636" providerId="ADAL" clId="{E920D749-9F52-408C-AB5C-C84F7CD660FE}" dt="2021-11-08T10:12:24.784" v="4121" actId="478"/>
            <ac:spMkLst>
              <pc:docMk/>
              <pc:sldMasterMk cId="43165608" sldId="2147483682"/>
              <pc:sldLayoutMk cId="2081847926" sldId="2147483692"/>
              <ac:spMk id="2" creationId="{840B99C9-4868-42C8-B7FD-358F9B33D4AC}"/>
            </ac:spMkLst>
          </pc:spChg>
          <pc:spChg chg="add del mod">
            <ac:chgData name="Jimmy Guiu" userId="1e9a7464-4667-4efc-831b-a7813f71e636" providerId="ADAL" clId="{E920D749-9F52-408C-AB5C-C84F7CD660FE}" dt="2021-11-08T16:27:13.562" v="7445" actId="478"/>
            <ac:spMkLst>
              <pc:docMk/>
              <pc:sldMasterMk cId="43165608" sldId="2147483682"/>
              <pc:sldLayoutMk cId="2081847926" sldId="2147483692"/>
              <ac:spMk id="3" creationId="{1AE06353-F07A-4B88-919F-D72CB5BF1424}"/>
            </ac:spMkLst>
          </pc:spChg>
          <pc:spChg chg="add del mod">
            <ac:chgData name="Jimmy Guiu" userId="1e9a7464-4667-4efc-831b-a7813f71e636" providerId="ADAL" clId="{E920D749-9F52-408C-AB5C-C84F7CD660FE}" dt="2021-11-08T16:30:05.286" v="7580" actId="21"/>
            <ac:spMkLst>
              <pc:docMk/>
              <pc:sldMasterMk cId="43165608" sldId="2147483682"/>
              <pc:sldLayoutMk cId="2081847926" sldId="2147483692"/>
              <ac:spMk id="4" creationId="{EC37D5D9-2906-4859-9DCC-340DA5CF5C70}"/>
            </ac:spMkLst>
          </pc:spChg>
          <pc:spChg chg="add del mod">
            <ac:chgData name="Jimmy Guiu" userId="1e9a7464-4667-4efc-831b-a7813f71e636" providerId="ADAL" clId="{E920D749-9F52-408C-AB5C-C84F7CD660FE}" dt="2021-11-08T16:30:20.167" v="7592" actId="1076"/>
            <ac:spMkLst>
              <pc:docMk/>
              <pc:sldMasterMk cId="43165608" sldId="2147483682"/>
              <pc:sldLayoutMk cId="2081847926" sldId="2147483692"/>
              <ac:spMk id="5" creationId="{260FB6B8-A81A-4ED6-9FD5-614BC5A57F38}"/>
            </ac:spMkLst>
          </pc:spChg>
          <pc:spChg chg="add del mod">
            <ac:chgData name="Jimmy Guiu" userId="1e9a7464-4667-4efc-831b-a7813f71e636" providerId="ADAL" clId="{E920D749-9F52-408C-AB5C-C84F7CD660FE}" dt="2021-11-08T16:33:43.995" v="7636" actId="478"/>
            <ac:spMkLst>
              <pc:docMk/>
              <pc:sldMasterMk cId="43165608" sldId="2147483682"/>
              <pc:sldLayoutMk cId="2081847926" sldId="2147483692"/>
              <ac:spMk id="6" creationId="{031C483C-2E4B-4085-9294-709E70CA2F4E}"/>
            </ac:spMkLst>
          </pc:spChg>
          <pc:spChg chg="add del mod">
            <ac:chgData name="Jimmy Guiu" userId="1e9a7464-4667-4efc-831b-a7813f71e636" providerId="ADAL" clId="{E920D749-9F52-408C-AB5C-C84F7CD660FE}" dt="2021-11-08T10:20:45.800" v="4276"/>
            <ac:spMkLst>
              <pc:docMk/>
              <pc:sldMasterMk cId="43165608" sldId="2147483682"/>
              <pc:sldLayoutMk cId="2081847926" sldId="2147483692"/>
              <ac:spMk id="7" creationId="{A3DF5B02-50A1-4B1E-B8A0-E4062523B9E8}"/>
            </ac:spMkLst>
          </pc:spChg>
          <pc:spChg chg="add del mod ord">
            <ac:chgData name="Jimmy Guiu" userId="1e9a7464-4667-4efc-831b-a7813f71e636" providerId="ADAL" clId="{E920D749-9F52-408C-AB5C-C84F7CD660FE}" dt="2021-11-08T16:30:06.914" v="7581" actId="478"/>
            <ac:spMkLst>
              <pc:docMk/>
              <pc:sldMasterMk cId="43165608" sldId="2147483682"/>
              <pc:sldLayoutMk cId="2081847926" sldId="2147483692"/>
              <ac:spMk id="8" creationId="{58C3D5B1-2018-4692-B87F-91331F60BC8B}"/>
            </ac:spMkLst>
          </pc:spChg>
          <pc:spChg chg="add del mod">
            <ac:chgData name="Jimmy Guiu" userId="1e9a7464-4667-4efc-831b-a7813f71e636" providerId="ADAL" clId="{E920D749-9F52-408C-AB5C-C84F7CD660FE}" dt="2021-11-08T10:21:40.881" v="4356"/>
            <ac:spMkLst>
              <pc:docMk/>
              <pc:sldMasterMk cId="43165608" sldId="2147483682"/>
              <pc:sldLayoutMk cId="2081847926" sldId="2147483692"/>
              <ac:spMk id="8" creationId="{E52998BD-1A0D-4028-BA79-D9D5F265E6D9}"/>
            </ac:spMkLst>
          </pc:spChg>
          <pc:spChg chg="add del mod ord">
            <ac:chgData name="Jimmy Guiu" userId="1e9a7464-4667-4efc-831b-a7813f71e636" providerId="ADAL" clId="{E920D749-9F52-408C-AB5C-C84F7CD660FE}" dt="2021-11-08T16:29:49.715" v="7576" actId="478"/>
            <ac:spMkLst>
              <pc:docMk/>
              <pc:sldMasterMk cId="43165608" sldId="2147483682"/>
              <pc:sldLayoutMk cId="2081847926" sldId="2147483692"/>
              <ac:spMk id="9" creationId="{BFA7B850-71D9-4F18-A8DB-2813662F9459}"/>
            </ac:spMkLst>
          </pc:spChg>
          <pc:spChg chg="add del mod ord">
            <ac:chgData name="Jimmy Guiu" userId="1e9a7464-4667-4efc-831b-a7813f71e636" providerId="ADAL" clId="{E920D749-9F52-408C-AB5C-C84F7CD660FE}" dt="2021-11-08T16:29:39.573" v="7571" actId="21"/>
            <ac:spMkLst>
              <pc:docMk/>
              <pc:sldMasterMk cId="43165608" sldId="2147483682"/>
              <pc:sldLayoutMk cId="2081847926" sldId="2147483692"/>
              <ac:spMk id="10" creationId="{291123E2-DDF2-4174-B778-5240AAF55169}"/>
            </ac:spMkLst>
          </pc:spChg>
          <pc:spChg chg="add del mod">
            <ac:chgData name="Jimmy Guiu" userId="1e9a7464-4667-4efc-831b-a7813f71e636" providerId="ADAL" clId="{E920D749-9F52-408C-AB5C-C84F7CD660FE}" dt="2021-11-08T16:31:17.378" v="7608" actId="478"/>
            <ac:spMkLst>
              <pc:docMk/>
              <pc:sldMasterMk cId="43165608" sldId="2147483682"/>
              <pc:sldLayoutMk cId="2081847926" sldId="2147483692"/>
              <ac:spMk id="11" creationId="{358B3680-B5FD-4392-AF7A-A7C4EB982832}"/>
            </ac:spMkLst>
          </pc:spChg>
          <pc:spChg chg="add mod">
            <ac:chgData name="Jimmy Guiu" userId="1e9a7464-4667-4efc-831b-a7813f71e636" providerId="ADAL" clId="{E920D749-9F52-408C-AB5C-C84F7CD660FE}" dt="2021-11-08T16:35:24.654" v="7666" actId="207"/>
            <ac:spMkLst>
              <pc:docMk/>
              <pc:sldMasterMk cId="43165608" sldId="2147483682"/>
              <pc:sldLayoutMk cId="2081847926" sldId="2147483692"/>
              <ac:spMk id="12" creationId="{6F1D0EFA-1FE4-4D1A-8B25-D4261E03763C}"/>
            </ac:spMkLst>
          </pc:spChg>
          <pc:spChg chg="add del mod">
            <ac:chgData name="Jimmy Guiu" userId="1e9a7464-4667-4efc-831b-a7813f71e636" providerId="ADAL" clId="{E920D749-9F52-408C-AB5C-C84F7CD660FE}" dt="2021-11-08T16:31:04.827" v="7605" actId="11529"/>
            <ac:spMkLst>
              <pc:docMk/>
              <pc:sldMasterMk cId="43165608" sldId="2147483682"/>
              <pc:sldLayoutMk cId="2081847926" sldId="2147483692"/>
              <ac:spMk id="13" creationId="{7EF8FF5C-6932-4BA0-89DD-EA0E02FEA105}"/>
            </ac:spMkLst>
          </pc:spChg>
          <pc:spChg chg="add del">
            <ac:chgData name="Jimmy Guiu" userId="1e9a7464-4667-4efc-831b-a7813f71e636" providerId="ADAL" clId="{E920D749-9F52-408C-AB5C-C84F7CD660FE}" dt="2021-11-08T16:31:07.916" v="7606" actId="11529"/>
            <ac:spMkLst>
              <pc:docMk/>
              <pc:sldMasterMk cId="43165608" sldId="2147483682"/>
              <pc:sldLayoutMk cId="2081847926" sldId="2147483692"/>
              <ac:spMk id="14" creationId="{06864C70-4F28-4D7F-BFCF-B4B5B651F0F6}"/>
            </ac:spMkLst>
          </pc:spChg>
          <pc:spChg chg="add del mod ord">
            <ac:chgData name="Jimmy Guiu" userId="1e9a7464-4667-4efc-831b-a7813f71e636" providerId="ADAL" clId="{E920D749-9F52-408C-AB5C-C84F7CD660FE}" dt="2021-11-08T16:36:05.742" v="7671" actId="21"/>
            <ac:spMkLst>
              <pc:docMk/>
              <pc:sldMasterMk cId="43165608" sldId="2147483682"/>
              <pc:sldLayoutMk cId="2081847926" sldId="2147483692"/>
              <ac:spMk id="15" creationId="{85ECEC91-2FC0-43FD-921F-A539C1010174}"/>
            </ac:spMkLst>
          </pc:spChg>
          <pc:spChg chg="add del">
            <ac:chgData name="Jimmy Guiu" userId="1e9a7464-4667-4efc-831b-a7813f71e636" providerId="ADAL" clId="{E920D749-9F52-408C-AB5C-C84F7CD660FE}" dt="2021-11-08T16:34:37.626" v="7642" actId="11529"/>
            <ac:spMkLst>
              <pc:docMk/>
              <pc:sldMasterMk cId="43165608" sldId="2147483682"/>
              <pc:sldLayoutMk cId="2081847926" sldId="2147483692"/>
              <ac:spMk id="17" creationId="{6342A0D1-9F5C-46AA-9F64-3CBCC6B254D4}"/>
            </ac:spMkLst>
          </pc:spChg>
          <pc:spChg chg="add mod">
            <ac:chgData name="Jimmy Guiu" userId="1e9a7464-4667-4efc-831b-a7813f71e636" providerId="ADAL" clId="{E920D749-9F52-408C-AB5C-C84F7CD660FE}" dt="2021-11-08T16:35:33.722" v="7668" actId="1076"/>
            <ac:spMkLst>
              <pc:docMk/>
              <pc:sldMasterMk cId="43165608" sldId="2147483682"/>
              <pc:sldLayoutMk cId="2081847926" sldId="2147483692"/>
              <ac:spMk id="18" creationId="{BA10C89B-09A1-4410-ADFE-EEF1A3908634}"/>
            </ac:spMkLst>
          </pc:spChg>
          <pc:spChg chg="add mod">
            <ac:chgData name="Jimmy Guiu" userId="1e9a7464-4667-4efc-831b-a7813f71e636" providerId="ADAL" clId="{E920D749-9F52-408C-AB5C-C84F7CD660FE}" dt="2021-11-08T16:36:07.105" v="7673"/>
            <ac:spMkLst>
              <pc:docMk/>
              <pc:sldMasterMk cId="43165608" sldId="2147483682"/>
              <pc:sldLayoutMk cId="2081847926" sldId="2147483692"/>
              <ac:spMk id="19" creationId="{38C05572-E985-4F9B-9B93-A6A735376BB2}"/>
            </ac:spMkLst>
          </pc:spChg>
          <pc:picChg chg="add del mod ord">
            <ac:chgData name="Jimmy Guiu" userId="1e9a7464-4667-4efc-831b-a7813f71e636" providerId="ADAL" clId="{E920D749-9F52-408C-AB5C-C84F7CD660FE}" dt="2021-11-08T16:29:43.619" v="7573" actId="478"/>
            <ac:picMkLst>
              <pc:docMk/>
              <pc:sldMasterMk cId="43165608" sldId="2147483682"/>
              <pc:sldLayoutMk cId="2081847926" sldId="2147483692"/>
              <ac:picMk id="7" creationId="{FB0F220C-C508-49F1-A0C7-C3C7327EA3E3}"/>
            </ac:picMkLst>
          </pc:picChg>
          <pc:picChg chg="add del mod ord">
            <ac:chgData name="Jimmy Guiu" userId="1e9a7464-4667-4efc-831b-a7813f71e636" providerId="ADAL" clId="{E920D749-9F52-408C-AB5C-C84F7CD660FE}" dt="2021-11-08T16:36:06.459" v="7672" actId="478"/>
            <ac:picMkLst>
              <pc:docMk/>
              <pc:sldMasterMk cId="43165608" sldId="2147483682"/>
              <pc:sldLayoutMk cId="2081847926" sldId="2147483692"/>
              <ac:picMk id="16" creationId="{26A8CB37-E105-49C9-8709-6E9EA014BA99}"/>
            </ac:picMkLst>
          </pc:picChg>
        </pc:sldLayoutChg>
        <pc:sldLayoutChg chg="new del replId">
          <pc:chgData name="Jimmy Guiu" userId="1e9a7464-4667-4efc-831b-a7813f71e636" providerId="ADAL" clId="{E920D749-9F52-408C-AB5C-C84F7CD660FE}" dt="2021-11-08T10:12:09.323" v="4116" actId="2696"/>
          <pc:sldLayoutMkLst>
            <pc:docMk/>
            <pc:sldMasterMk cId="43165608" sldId="2147483682"/>
            <pc:sldLayoutMk cId="2343620786" sldId="2147483692"/>
          </pc:sldLayoutMkLst>
        </pc:sldLayoutChg>
        <pc:sldLayoutChg chg="new del replId">
          <pc:chgData name="Jimmy Guiu" userId="1e9a7464-4667-4efc-831b-a7813f71e636" providerId="ADAL" clId="{E920D749-9F52-408C-AB5C-C84F7CD660FE}" dt="2021-11-08T10:12:09.330" v="4117" actId="2696"/>
          <pc:sldLayoutMkLst>
            <pc:docMk/>
            <pc:sldMasterMk cId="43165608" sldId="2147483682"/>
            <pc:sldLayoutMk cId="907372383" sldId="2147483693"/>
          </pc:sldLayoutMkLst>
        </pc:sldLayoutChg>
        <pc:sldLayoutChg chg="addSp delSp modSp new mod">
          <pc:chgData name="Jimmy Guiu" userId="1e9a7464-4667-4efc-831b-a7813f71e636" providerId="ADAL" clId="{E920D749-9F52-408C-AB5C-C84F7CD660FE}" dt="2021-11-08T14:23:17.553" v="5867" actId="1035"/>
          <pc:sldLayoutMkLst>
            <pc:docMk/>
            <pc:sldMasterMk cId="43165608" sldId="2147483682"/>
            <pc:sldLayoutMk cId="2691653449" sldId="2147483693"/>
          </pc:sldLayoutMkLst>
          <pc:spChg chg="del">
            <ac:chgData name="Jimmy Guiu" userId="1e9a7464-4667-4efc-831b-a7813f71e636" providerId="ADAL" clId="{E920D749-9F52-408C-AB5C-C84F7CD660FE}" dt="2021-11-08T10:14:05.206" v="4130" actId="478"/>
            <ac:spMkLst>
              <pc:docMk/>
              <pc:sldMasterMk cId="43165608" sldId="2147483682"/>
              <pc:sldLayoutMk cId="2691653449" sldId="2147483693"/>
              <ac:spMk id="2" creationId="{FA4A96C8-4944-46ED-A6A8-0FE69F5F8C94}"/>
            </ac:spMkLst>
          </pc:spChg>
          <pc:spChg chg="add mod">
            <ac:chgData name="Jimmy Guiu" userId="1e9a7464-4667-4efc-831b-a7813f71e636" providerId="ADAL" clId="{E920D749-9F52-408C-AB5C-C84F7CD660FE}" dt="2021-11-08T10:14:05.775" v="4131"/>
            <ac:spMkLst>
              <pc:docMk/>
              <pc:sldMasterMk cId="43165608" sldId="2147483682"/>
              <pc:sldLayoutMk cId="2691653449" sldId="2147483693"/>
              <ac:spMk id="4" creationId="{5A096EA3-4F67-47A0-98C8-A560FB6D7B03}"/>
            </ac:spMkLst>
          </pc:spChg>
          <pc:spChg chg="add mod">
            <ac:chgData name="Jimmy Guiu" userId="1e9a7464-4667-4efc-831b-a7813f71e636" providerId="ADAL" clId="{E920D749-9F52-408C-AB5C-C84F7CD660FE}" dt="2021-11-08T10:14:05.775" v="4131"/>
            <ac:spMkLst>
              <pc:docMk/>
              <pc:sldMasterMk cId="43165608" sldId="2147483682"/>
              <pc:sldLayoutMk cId="2691653449" sldId="2147483693"/>
              <ac:spMk id="6" creationId="{F9E215E1-C2E8-4E6B-B98D-634F34EE9973}"/>
            </ac:spMkLst>
          </pc:spChg>
          <pc:spChg chg="add mod">
            <ac:chgData name="Jimmy Guiu" userId="1e9a7464-4667-4efc-831b-a7813f71e636" providerId="ADAL" clId="{E920D749-9F52-408C-AB5C-C84F7CD660FE}" dt="2021-11-08T10:35:57.240" v="4492" actId="1036"/>
            <ac:spMkLst>
              <pc:docMk/>
              <pc:sldMasterMk cId="43165608" sldId="2147483682"/>
              <pc:sldLayoutMk cId="2691653449" sldId="2147483693"/>
              <ac:spMk id="12" creationId="{4A8874DF-8F6B-4D83-B2AD-79F8F36CE9E4}"/>
            </ac:spMkLst>
          </pc:spChg>
          <pc:spChg chg="add mod">
            <ac:chgData name="Jimmy Guiu" userId="1e9a7464-4667-4efc-831b-a7813f71e636" providerId="ADAL" clId="{E920D749-9F52-408C-AB5C-C84F7CD660FE}" dt="2021-11-08T14:23:17.553" v="5867" actId="1035"/>
            <ac:spMkLst>
              <pc:docMk/>
              <pc:sldMasterMk cId="43165608" sldId="2147483682"/>
              <pc:sldLayoutMk cId="2691653449" sldId="2147483693"/>
              <ac:spMk id="13" creationId="{062CF447-CEB7-42BC-BBC0-147D25903DF1}"/>
            </ac:spMkLst>
          </pc:spChg>
          <pc:grpChg chg="add mod">
            <ac:chgData name="Jimmy Guiu" userId="1e9a7464-4667-4efc-831b-a7813f71e636" providerId="ADAL" clId="{E920D749-9F52-408C-AB5C-C84F7CD660FE}" dt="2021-11-08T14:23:17.553" v="5867" actId="1035"/>
            <ac:grpSpMkLst>
              <pc:docMk/>
              <pc:sldMasterMk cId="43165608" sldId="2147483682"/>
              <pc:sldLayoutMk cId="2691653449" sldId="2147483693"/>
              <ac:grpSpMk id="7" creationId="{8320E3CC-605A-4765-9FA9-C29B3C7DA57A}"/>
            </ac:grpSpMkLst>
          </pc:grpChg>
          <pc:picChg chg="add mod">
            <ac:chgData name="Jimmy Guiu" userId="1e9a7464-4667-4efc-831b-a7813f71e636" providerId="ADAL" clId="{E920D749-9F52-408C-AB5C-C84F7CD660FE}" dt="2021-11-08T10:14:05.775" v="4131"/>
            <ac:picMkLst>
              <pc:docMk/>
              <pc:sldMasterMk cId="43165608" sldId="2147483682"/>
              <pc:sldLayoutMk cId="2691653449" sldId="2147483693"/>
              <ac:picMk id="3" creationId="{AF77055B-72DE-48DC-939F-C96089D01916}"/>
            </ac:picMkLst>
          </pc:picChg>
          <pc:picChg chg="add del mod">
            <ac:chgData name="Jimmy Guiu" userId="1e9a7464-4667-4efc-831b-a7813f71e636" providerId="ADAL" clId="{E920D749-9F52-408C-AB5C-C84F7CD660FE}" dt="2021-11-08T14:10:05.460" v="5777" actId="478"/>
            <ac:picMkLst>
              <pc:docMk/>
              <pc:sldMasterMk cId="43165608" sldId="2147483682"/>
              <pc:sldLayoutMk cId="2691653449" sldId="2147483693"/>
              <ac:picMk id="5" creationId="{DDEF8926-EA97-4834-95DE-71E987A7E463}"/>
            </ac:picMkLst>
          </pc:picChg>
          <pc:picChg chg="mod">
            <ac:chgData name="Jimmy Guiu" userId="1e9a7464-4667-4efc-831b-a7813f71e636" providerId="ADAL" clId="{E920D749-9F52-408C-AB5C-C84F7CD660FE}" dt="2021-11-08T10:14:05.775" v="4131"/>
            <ac:picMkLst>
              <pc:docMk/>
              <pc:sldMasterMk cId="43165608" sldId="2147483682"/>
              <pc:sldLayoutMk cId="2691653449" sldId="2147483693"/>
              <ac:picMk id="8" creationId="{FA442804-1295-4C37-8BCC-8EBAC6A4B6CE}"/>
            </ac:picMkLst>
          </pc:picChg>
          <pc:picChg chg="mod">
            <ac:chgData name="Jimmy Guiu" userId="1e9a7464-4667-4efc-831b-a7813f71e636" providerId="ADAL" clId="{E920D749-9F52-408C-AB5C-C84F7CD660FE}" dt="2021-11-08T10:14:05.775" v="4131"/>
            <ac:picMkLst>
              <pc:docMk/>
              <pc:sldMasterMk cId="43165608" sldId="2147483682"/>
              <pc:sldLayoutMk cId="2691653449" sldId="2147483693"/>
              <ac:picMk id="9" creationId="{2AC526E0-6A21-4F94-9E33-4BC332BFB0A4}"/>
            </ac:picMkLst>
          </pc:picChg>
          <pc:picChg chg="mod">
            <ac:chgData name="Jimmy Guiu" userId="1e9a7464-4667-4efc-831b-a7813f71e636" providerId="ADAL" clId="{E920D749-9F52-408C-AB5C-C84F7CD660FE}" dt="2021-11-08T10:14:05.775" v="4131"/>
            <ac:picMkLst>
              <pc:docMk/>
              <pc:sldMasterMk cId="43165608" sldId="2147483682"/>
              <pc:sldLayoutMk cId="2691653449" sldId="2147483693"/>
              <ac:picMk id="10" creationId="{1E0E3440-76C1-476F-9259-27A5F245D8A8}"/>
            </ac:picMkLst>
          </pc:picChg>
          <pc:picChg chg="add del mod">
            <ac:chgData name="Jimmy Guiu" userId="1e9a7464-4667-4efc-831b-a7813f71e636" providerId="ADAL" clId="{E920D749-9F52-408C-AB5C-C84F7CD660FE}" dt="2021-11-08T14:10:04.671" v="5776" actId="21"/>
            <ac:picMkLst>
              <pc:docMk/>
              <pc:sldMasterMk cId="43165608" sldId="2147483682"/>
              <pc:sldLayoutMk cId="2691653449" sldId="2147483693"/>
              <ac:picMk id="14" creationId="{7B2BAFA6-A287-41C6-BE97-DF7BC3EB90EF}"/>
            </ac:picMkLst>
          </pc:picChg>
          <pc:picChg chg="add mod">
            <ac:chgData name="Jimmy Guiu" userId="1e9a7464-4667-4efc-831b-a7813f71e636" providerId="ADAL" clId="{E920D749-9F52-408C-AB5C-C84F7CD660FE}" dt="2021-11-08T14:10:15.805" v="5794" actId="1035"/>
            <ac:picMkLst>
              <pc:docMk/>
              <pc:sldMasterMk cId="43165608" sldId="2147483682"/>
              <pc:sldLayoutMk cId="2691653449" sldId="2147483693"/>
              <ac:picMk id="15" creationId="{08B6E95C-F9B4-403B-96AC-85F16C7FC30F}"/>
            </ac:picMkLst>
          </pc:picChg>
          <pc:cxnChg chg="add mod">
            <ac:chgData name="Jimmy Guiu" userId="1e9a7464-4667-4efc-831b-a7813f71e636" providerId="ADAL" clId="{E920D749-9F52-408C-AB5C-C84F7CD660FE}" dt="2021-11-08T14:23:17.553" v="5867" actId="1035"/>
            <ac:cxnSpMkLst>
              <pc:docMk/>
              <pc:sldMasterMk cId="43165608" sldId="2147483682"/>
              <pc:sldLayoutMk cId="2691653449" sldId="2147483693"/>
              <ac:cxnSpMk id="11" creationId="{3A870691-AF5E-400D-B048-DE4F98706C48}"/>
            </ac:cxnSpMkLst>
          </pc:cxnChg>
        </pc:sldLayoutChg>
        <pc:sldLayoutChg chg="addSp delSp modSp add mod ord modTransition">
          <pc:chgData name="Jimmy Guiu" userId="1e9a7464-4667-4efc-831b-a7813f71e636" providerId="ADAL" clId="{E920D749-9F52-408C-AB5C-C84F7CD660FE}" dt="2021-11-08T14:45:38.093" v="5997" actId="1076"/>
          <pc:sldLayoutMkLst>
            <pc:docMk/>
            <pc:sldMasterMk cId="43165608" sldId="2147483682"/>
            <pc:sldLayoutMk cId="2318174775" sldId="2147483694"/>
          </pc:sldLayoutMkLst>
          <pc:spChg chg="add mod">
            <ac:chgData name="Jimmy Guiu" userId="1e9a7464-4667-4efc-831b-a7813f71e636" providerId="ADAL" clId="{E920D749-9F52-408C-AB5C-C84F7CD660FE}" dt="2021-11-08T11:45:32.168" v="4665" actId="255"/>
            <ac:spMkLst>
              <pc:docMk/>
              <pc:sldMasterMk cId="43165608" sldId="2147483682"/>
              <pc:sldLayoutMk cId="2318174775" sldId="2147483694"/>
              <ac:spMk id="6" creationId="{6D1CD919-893C-45FC-9847-643F8D9F1D53}"/>
            </ac:spMkLst>
          </pc:spChg>
          <pc:spChg chg="add mod">
            <ac:chgData name="Jimmy Guiu" userId="1e9a7464-4667-4efc-831b-a7813f71e636" providerId="ADAL" clId="{E920D749-9F52-408C-AB5C-C84F7CD660FE}" dt="2021-11-08T10:25:14.827" v="4475"/>
            <ac:spMkLst>
              <pc:docMk/>
              <pc:sldMasterMk cId="43165608" sldId="2147483682"/>
              <pc:sldLayoutMk cId="2318174775" sldId="2147483694"/>
              <ac:spMk id="7" creationId="{8EC6B4CD-7D0E-4A35-9E3E-46C65976C5DA}"/>
            </ac:spMkLst>
          </pc:spChg>
          <pc:spChg chg="add del mod">
            <ac:chgData name="Jimmy Guiu" userId="1e9a7464-4667-4efc-831b-a7813f71e636" providerId="ADAL" clId="{E920D749-9F52-408C-AB5C-C84F7CD660FE}" dt="2021-11-08T14:44:57.550" v="5985" actId="478"/>
            <ac:spMkLst>
              <pc:docMk/>
              <pc:sldMasterMk cId="43165608" sldId="2147483682"/>
              <pc:sldLayoutMk cId="2318174775" sldId="2147483694"/>
              <ac:spMk id="8" creationId="{56582410-B0BA-4C25-8BCC-D15C172C9C87}"/>
            </ac:spMkLst>
          </pc:spChg>
          <pc:spChg chg="del">
            <ac:chgData name="Jimmy Guiu" userId="1e9a7464-4667-4efc-831b-a7813f71e636" providerId="ADAL" clId="{E920D749-9F52-408C-AB5C-C84F7CD660FE}" dt="2021-11-08T14:44:46.455" v="5983" actId="478"/>
            <ac:spMkLst>
              <pc:docMk/>
              <pc:sldMasterMk cId="43165608" sldId="2147483682"/>
              <pc:sldLayoutMk cId="2318174775" sldId="2147483694"/>
              <ac:spMk id="9" creationId="{B68065AD-C5AB-422A-9F0A-BB4DEDF9B315}"/>
            </ac:spMkLst>
          </pc:spChg>
          <pc:spChg chg="add del mod">
            <ac:chgData name="Jimmy Guiu" userId="1e9a7464-4667-4efc-831b-a7813f71e636" providerId="ADAL" clId="{E920D749-9F52-408C-AB5C-C84F7CD660FE}" dt="2021-11-08T14:45:22.438" v="5990" actId="478"/>
            <ac:spMkLst>
              <pc:docMk/>
              <pc:sldMasterMk cId="43165608" sldId="2147483682"/>
              <pc:sldLayoutMk cId="2318174775" sldId="2147483694"/>
              <ac:spMk id="10" creationId="{4D96C19C-07A8-4861-97C8-788B713557C9}"/>
            </ac:spMkLst>
          </pc:spChg>
          <pc:spChg chg="add mod">
            <ac:chgData name="Jimmy Guiu" userId="1e9a7464-4667-4efc-831b-a7813f71e636" providerId="ADAL" clId="{E920D749-9F52-408C-AB5C-C84F7CD660FE}" dt="2021-11-08T14:45:38.093" v="5997" actId="1076"/>
            <ac:spMkLst>
              <pc:docMk/>
              <pc:sldMasterMk cId="43165608" sldId="2147483682"/>
              <pc:sldLayoutMk cId="2318174775" sldId="2147483694"/>
              <ac:spMk id="11" creationId="{0D4D5D75-6D57-44FE-A258-558A49BBC791}"/>
            </ac:spMkLst>
          </pc:spChg>
          <pc:spChg chg="mod">
            <ac:chgData name="Jimmy Guiu" userId="1e9a7464-4667-4efc-831b-a7813f71e636" providerId="ADAL" clId="{E920D749-9F52-408C-AB5C-C84F7CD660FE}" dt="2021-11-08T12:45:06.434" v="5328" actId="255"/>
            <ac:spMkLst>
              <pc:docMk/>
              <pc:sldMasterMk cId="43165608" sldId="2147483682"/>
              <pc:sldLayoutMk cId="2318174775" sldId="2147483694"/>
              <ac:spMk id="17" creationId="{37FA26F3-0B03-4241-BF1F-79B6A823E56D}"/>
            </ac:spMkLst>
          </pc:spChg>
          <pc:spChg chg="del mod">
            <ac:chgData name="Jimmy Guiu" userId="1e9a7464-4667-4efc-831b-a7813f71e636" providerId="ADAL" clId="{E920D749-9F52-408C-AB5C-C84F7CD660FE}" dt="2021-11-08T10:25:13.162" v="4473" actId="21"/>
            <ac:spMkLst>
              <pc:docMk/>
              <pc:sldMasterMk cId="43165608" sldId="2147483682"/>
              <pc:sldLayoutMk cId="2318174775" sldId="2147483694"/>
              <ac:spMk id="19" creationId="{9ABA2F65-372B-4788-9169-BA525A54C152}"/>
            </ac:spMkLst>
          </pc:spChg>
          <pc:spChg chg="del">
            <ac:chgData name="Jimmy Guiu" userId="1e9a7464-4667-4efc-831b-a7813f71e636" providerId="ADAL" clId="{E920D749-9F52-408C-AB5C-C84F7CD660FE}" dt="2021-11-08T10:25:14.081" v="4474" actId="478"/>
            <ac:spMkLst>
              <pc:docMk/>
              <pc:sldMasterMk cId="43165608" sldId="2147483682"/>
              <pc:sldLayoutMk cId="2318174775" sldId="2147483694"/>
              <ac:spMk id="20" creationId="{770BD329-47B2-4E57-8AF1-DD2D433FF6A3}"/>
            </ac:spMkLst>
          </pc:spChg>
        </pc:sldLayoutChg>
        <pc:sldLayoutChg chg="addSp delSp modSp add mod modTransition">
          <pc:chgData name="Jimmy Guiu" userId="1e9a7464-4667-4efc-831b-a7813f71e636" providerId="ADAL" clId="{E920D749-9F52-408C-AB5C-C84F7CD660FE}" dt="2021-11-08T14:44:08.786" v="5975"/>
          <pc:sldLayoutMkLst>
            <pc:docMk/>
            <pc:sldMasterMk cId="43165608" sldId="2147483682"/>
            <pc:sldLayoutMk cId="2818884851" sldId="2147483695"/>
          </pc:sldLayoutMkLst>
          <pc:spChg chg="add del">
            <ac:chgData name="Jimmy Guiu" userId="1e9a7464-4667-4efc-831b-a7813f71e636" providerId="ADAL" clId="{E920D749-9F52-408C-AB5C-C84F7CD660FE}" dt="2021-11-08T12:16:43.517" v="4729" actId="11529"/>
            <ac:spMkLst>
              <pc:docMk/>
              <pc:sldMasterMk cId="43165608" sldId="2147483682"/>
              <pc:sldLayoutMk cId="2818884851" sldId="2147483695"/>
              <ac:spMk id="4" creationId="{041F5247-A9CA-47BE-BA3B-3EBE91BDD038}"/>
            </ac:spMkLst>
          </pc:spChg>
          <pc:spChg chg="add del mod">
            <ac:chgData name="Jimmy Guiu" userId="1e9a7464-4667-4efc-831b-a7813f71e636" providerId="ADAL" clId="{E920D749-9F52-408C-AB5C-C84F7CD660FE}" dt="2021-11-08T12:16:45.169" v="4730" actId="21"/>
            <ac:spMkLst>
              <pc:docMk/>
              <pc:sldMasterMk cId="43165608" sldId="2147483682"/>
              <pc:sldLayoutMk cId="2818884851" sldId="2147483695"/>
              <ac:spMk id="5" creationId="{15804ECE-6B0F-4687-9D79-09EBE9FBBAC0}"/>
            </ac:spMkLst>
          </pc:spChg>
          <pc:spChg chg="add del mod">
            <ac:chgData name="Jimmy Guiu" userId="1e9a7464-4667-4efc-831b-a7813f71e636" providerId="ADAL" clId="{E920D749-9F52-408C-AB5C-C84F7CD660FE}" dt="2021-11-08T12:13:18.025" v="4682"/>
            <ac:spMkLst>
              <pc:docMk/>
              <pc:sldMasterMk cId="43165608" sldId="2147483682"/>
              <pc:sldLayoutMk cId="2818884851" sldId="2147483695"/>
              <ac:spMk id="6" creationId="{A2C3F396-9584-4E0A-945A-165E6758ABFA}"/>
            </ac:spMkLst>
          </pc:spChg>
          <pc:spChg chg="add del mod">
            <ac:chgData name="Jimmy Guiu" userId="1e9a7464-4667-4efc-831b-a7813f71e636" providerId="ADAL" clId="{E920D749-9F52-408C-AB5C-C84F7CD660FE}" dt="2021-11-08T12:20:44.183" v="4790" actId="478"/>
            <ac:spMkLst>
              <pc:docMk/>
              <pc:sldMasterMk cId="43165608" sldId="2147483682"/>
              <pc:sldLayoutMk cId="2818884851" sldId="2147483695"/>
              <ac:spMk id="7" creationId="{B91664C9-32BE-4EFA-A856-53010956A790}"/>
            </ac:spMkLst>
          </pc:spChg>
          <pc:spChg chg="add del">
            <ac:chgData name="Jimmy Guiu" userId="1e9a7464-4667-4efc-831b-a7813f71e636" providerId="ADAL" clId="{E920D749-9F52-408C-AB5C-C84F7CD660FE}" dt="2021-11-08T12:19:20.882" v="4756" actId="11529"/>
            <ac:spMkLst>
              <pc:docMk/>
              <pc:sldMasterMk cId="43165608" sldId="2147483682"/>
              <pc:sldLayoutMk cId="2818884851" sldId="2147483695"/>
              <ac:spMk id="8" creationId="{038E3F60-61EC-4C6F-8F0E-8196FC83D61A}"/>
            </ac:spMkLst>
          </pc:spChg>
          <pc:spChg chg="del mod ord">
            <ac:chgData name="Jimmy Guiu" userId="1e9a7464-4667-4efc-831b-a7813f71e636" providerId="ADAL" clId="{E920D749-9F52-408C-AB5C-C84F7CD660FE}" dt="2021-11-08T14:44:08.129" v="5974" actId="478"/>
            <ac:spMkLst>
              <pc:docMk/>
              <pc:sldMasterMk cId="43165608" sldId="2147483682"/>
              <pc:sldLayoutMk cId="2818884851" sldId="2147483695"/>
              <ac:spMk id="9" creationId="{B68065AD-C5AB-422A-9F0A-BB4DEDF9B315}"/>
            </ac:spMkLst>
          </pc:spChg>
          <pc:spChg chg="add del mod">
            <ac:chgData name="Jimmy Guiu" userId="1e9a7464-4667-4efc-831b-a7813f71e636" providerId="ADAL" clId="{E920D749-9F52-408C-AB5C-C84F7CD660FE}" dt="2021-11-08T12:20:10.664" v="4778" actId="478"/>
            <ac:spMkLst>
              <pc:docMk/>
              <pc:sldMasterMk cId="43165608" sldId="2147483682"/>
              <pc:sldLayoutMk cId="2818884851" sldId="2147483695"/>
              <ac:spMk id="10" creationId="{F49AE99F-C08A-44CC-BA7B-25029DEA97DA}"/>
            </ac:spMkLst>
          </pc:spChg>
          <pc:spChg chg="add del">
            <ac:chgData name="Jimmy Guiu" userId="1e9a7464-4667-4efc-831b-a7813f71e636" providerId="ADAL" clId="{E920D749-9F52-408C-AB5C-C84F7CD660FE}" dt="2021-11-08T12:20:16.607" v="4779" actId="11529"/>
            <ac:spMkLst>
              <pc:docMk/>
              <pc:sldMasterMk cId="43165608" sldId="2147483682"/>
              <pc:sldLayoutMk cId="2818884851" sldId="2147483695"/>
              <ac:spMk id="11" creationId="{2070A170-6DE2-4CC5-9599-7A20DA01A1D7}"/>
            </ac:spMkLst>
          </pc:spChg>
          <pc:spChg chg="add del mod">
            <ac:chgData name="Jimmy Guiu" userId="1e9a7464-4667-4efc-831b-a7813f71e636" providerId="ADAL" clId="{E920D749-9F52-408C-AB5C-C84F7CD660FE}" dt="2021-11-08T12:18:01.537" v="4747"/>
            <ac:spMkLst>
              <pc:docMk/>
              <pc:sldMasterMk cId="43165608" sldId="2147483682"/>
              <pc:sldLayoutMk cId="2818884851" sldId="2147483695"/>
              <ac:spMk id="12" creationId="{D9C64932-29D8-4E67-A56D-9D440D1336DD}"/>
            </ac:spMkLst>
          </pc:spChg>
          <pc:spChg chg="add mod">
            <ac:chgData name="Jimmy Guiu" userId="1e9a7464-4667-4efc-831b-a7813f71e636" providerId="ADAL" clId="{E920D749-9F52-408C-AB5C-C84F7CD660FE}" dt="2021-11-08T12:36:24.533" v="5134" actId="1035"/>
            <ac:spMkLst>
              <pc:docMk/>
              <pc:sldMasterMk cId="43165608" sldId="2147483682"/>
              <pc:sldLayoutMk cId="2818884851" sldId="2147483695"/>
              <ac:spMk id="13" creationId="{F2A2850D-2067-4C7F-88AD-5425C4E252D4}"/>
            </ac:spMkLst>
          </pc:spChg>
          <pc:spChg chg="mod">
            <ac:chgData name="Jimmy Guiu" userId="1e9a7464-4667-4efc-831b-a7813f71e636" providerId="ADAL" clId="{E920D749-9F52-408C-AB5C-C84F7CD660FE}" dt="2021-11-08T12:41:51.914" v="5218" actId="255"/>
            <ac:spMkLst>
              <pc:docMk/>
              <pc:sldMasterMk cId="43165608" sldId="2147483682"/>
              <pc:sldLayoutMk cId="2818884851" sldId="2147483695"/>
              <ac:spMk id="17" creationId="{37FA26F3-0B03-4241-BF1F-79B6A823E56D}"/>
            </ac:spMkLst>
          </pc:spChg>
          <pc:spChg chg="add del">
            <ac:chgData name="Jimmy Guiu" userId="1e9a7464-4667-4efc-831b-a7813f71e636" providerId="ADAL" clId="{E920D749-9F52-408C-AB5C-C84F7CD660FE}" dt="2021-11-08T12:33:06.966" v="5056" actId="22"/>
            <ac:spMkLst>
              <pc:docMk/>
              <pc:sldMasterMk cId="43165608" sldId="2147483682"/>
              <pc:sldLayoutMk cId="2818884851" sldId="2147483695"/>
              <ac:spMk id="18" creationId="{FC050910-1A7F-494F-B13F-25D920F0B1D7}"/>
            </ac:spMkLst>
          </pc:spChg>
          <pc:spChg chg="mod">
            <ac:chgData name="Jimmy Guiu" userId="1e9a7464-4667-4efc-831b-a7813f71e636" providerId="ADAL" clId="{E920D749-9F52-408C-AB5C-C84F7CD660FE}" dt="2021-11-08T13:01:14.743" v="5567" actId="2710"/>
            <ac:spMkLst>
              <pc:docMk/>
              <pc:sldMasterMk cId="43165608" sldId="2147483682"/>
              <pc:sldLayoutMk cId="2818884851" sldId="2147483695"/>
              <ac:spMk id="19" creationId="{9ABA2F65-372B-4788-9169-BA525A54C152}"/>
            </ac:spMkLst>
          </pc:spChg>
          <pc:spChg chg="add del mod">
            <ac:chgData name="Jimmy Guiu" userId="1e9a7464-4667-4efc-831b-a7813f71e636" providerId="ADAL" clId="{E920D749-9F52-408C-AB5C-C84F7CD660FE}" dt="2021-11-08T12:30:15.479" v="4982" actId="14100"/>
            <ac:spMkLst>
              <pc:docMk/>
              <pc:sldMasterMk cId="43165608" sldId="2147483682"/>
              <pc:sldLayoutMk cId="2818884851" sldId="2147483695"/>
              <ac:spMk id="20" creationId="{770BD329-47B2-4E57-8AF1-DD2D433FF6A3}"/>
            </ac:spMkLst>
          </pc:spChg>
          <pc:spChg chg="add del mod">
            <ac:chgData name="Jimmy Guiu" userId="1e9a7464-4667-4efc-831b-a7813f71e636" providerId="ADAL" clId="{E920D749-9F52-408C-AB5C-C84F7CD660FE}" dt="2021-11-08T12:33:48.804" v="5070" actId="478"/>
            <ac:spMkLst>
              <pc:docMk/>
              <pc:sldMasterMk cId="43165608" sldId="2147483682"/>
              <pc:sldLayoutMk cId="2818884851" sldId="2147483695"/>
              <ac:spMk id="21" creationId="{28E6CFD5-7D9B-4816-9347-4F512FCDFCCB}"/>
            </ac:spMkLst>
          </pc:spChg>
          <pc:spChg chg="add del mod">
            <ac:chgData name="Jimmy Guiu" userId="1e9a7464-4667-4efc-831b-a7813f71e636" providerId="ADAL" clId="{E920D749-9F52-408C-AB5C-C84F7CD660FE}" dt="2021-11-08T12:34:43.339" v="5089" actId="21"/>
            <ac:spMkLst>
              <pc:docMk/>
              <pc:sldMasterMk cId="43165608" sldId="2147483682"/>
              <pc:sldLayoutMk cId="2818884851" sldId="2147483695"/>
              <ac:spMk id="22" creationId="{42017E0F-A963-4FFF-9F40-93CEE2DFBC57}"/>
            </ac:spMkLst>
          </pc:spChg>
          <pc:spChg chg="add del mod ord">
            <ac:chgData name="Jimmy Guiu" userId="1e9a7464-4667-4efc-831b-a7813f71e636" providerId="ADAL" clId="{E920D749-9F52-408C-AB5C-C84F7CD660FE}" dt="2021-11-08T12:35:13.654" v="5101" actId="21"/>
            <ac:spMkLst>
              <pc:docMk/>
              <pc:sldMasterMk cId="43165608" sldId="2147483682"/>
              <pc:sldLayoutMk cId="2818884851" sldId="2147483695"/>
              <ac:spMk id="23" creationId="{29D2E06A-613F-468F-9BBE-FD4954A153FB}"/>
            </ac:spMkLst>
          </pc:spChg>
          <pc:spChg chg="add del mod">
            <ac:chgData name="Jimmy Guiu" userId="1e9a7464-4667-4efc-831b-a7813f71e636" providerId="ADAL" clId="{E920D749-9F52-408C-AB5C-C84F7CD660FE}" dt="2021-11-08T12:36:25.515" v="5135" actId="21"/>
            <ac:spMkLst>
              <pc:docMk/>
              <pc:sldMasterMk cId="43165608" sldId="2147483682"/>
              <pc:sldLayoutMk cId="2818884851" sldId="2147483695"/>
              <ac:spMk id="24" creationId="{800490DE-0BDD-4C6F-B3D8-9C8B79FFFBB6}"/>
            </ac:spMkLst>
          </pc:spChg>
          <pc:spChg chg="add del mod">
            <ac:chgData name="Jimmy Guiu" userId="1e9a7464-4667-4efc-831b-a7813f71e636" providerId="ADAL" clId="{E920D749-9F52-408C-AB5C-C84F7CD660FE}" dt="2021-11-08T12:36:44.257" v="5138" actId="478"/>
            <ac:spMkLst>
              <pc:docMk/>
              <pc:sldMasterMk cId="43165608" sldId="2147483682"/>
              <pc:sldLayoutMk cId="2818884851" sldId="2147483695"/>
              <ac:spMk id="25" creationId="{5794B7AA-AE7A-4909-A88F-6441F6EED57B}"/>
            </ac:spMkLst>
          </pc:spChg>
          <pc:spChg chg="add del mod">
            <ac:chgData name="Jimmy Guiu" userId="1e9a7464-4667-4efc-831b-a7813f71e636" providerId="ADAL" clId="{E920D749-9F52-408C-AB5C-C84F7CD660FE}" dt="2021-11-08T12:37:03.918" v="5147" actId="21"/>
            <ac:spMkLst>
              <pc:docMk/>
              <pc:sldMasterMk cId="43165608" sldId="2147483682"/>
              <pc:sldLayoutMk cId="2818884851" sldId="2147483695"/>
              <ac:spMk id="26" creationId="{5A486645-9921-459D-9EF0-582040C66092}"/>
            </ac:spMkLst>
          </pc:spChg>
          <pc:spChg chg="add del mod">
            <ac:chgData name="Jimmy Guiu" userId="1e9a7464-4667-4efc-831b-a7813f71e636" providerId="ADAL" clId="{E920D749-9F52-408C-AB5C-C84F7CD660FE}" dt="2021-11-08T12:59:59.640" v="5561"/>
            <ac:spMkLst>
              <pc:docMk/>
              <pc:sldMasterMk cId="43165608" sldId="2147483682"/>
              <pc:sldLayoutMk cId="2818884851" sldId="2147483695"/>
              <ac:spMk id="27" creationId="{06F13CCB-1DE8-4C85-9CBC-D896310F2B2A}"/>
            </ac:spMkLst>
          </pc:spChg>
          <pc:spChg chg="add mod">
            <ac:chgData name="Jimmy Guiu" userId="1e9a7464-4667-4efc-831b-a7813f71e636" providerId="ADAL" clId="{E920D749-9F52-408C-AB5C-C84F7CD660FE}" dt="2021-11-08T14:44:08.786" v="5975"/>
            <ac:spMkLst>
              <pc:docMk/>
              <pc:sldMasterMk cId="43165608" sldId="2147483682"/>
              <pc:sldLayoutMk cId="2818884851" sldId="2147483695"/>
              <ac:spMk id="28" creationId="{D0587CB7-D9BB-4773-B16F-D301490F4CB0}"/>
            </ac:spMkLst>
          </pc:spChg>
          <pc:cxnChg chg="add mod">
            <ac:chgData name="Jimmy Guiu" userId="1e9a7464-4667-4efc-831b-a7813f71e636" providerId="ADAL" clId="{E920D749-9F52-408C-AB5C-C84F7CD660FE}" dt="2021-11-08T12:30:12.317" v="4981" actId="1038"/>
            <ac:cxnSpMkLst>
              <pc:docMk/>
              <pc:sldMasterMk cId="43165608" sldId="2147483682"/>
              <pc:sldLayoutMk cId="2818884851" sldId="2147483695"/>
              <ac:cxnSpMk id="3" creationId="{4FBC96A4-EBF0-43E2-9DA8-6F1864D075CB}"/>
            </ac:cxnSpMkLst>
          </pc:cxnChg>
        </pc:sldLayoutChg>
        <pc:sldLayoutChg chg="add del mod modTransition">
          <pc:chgData name="Jimmy Guiu" userId="1e9a7464-4667-4efc-831b-a7813f71e636" providerId="ADAL" clId="{E920D749-9F52-408C-AB5C-C84F7CD660FE}" dt="2021-11-08T12:45:02.524" v="5327" actId="2696"/>
          <pc:sldLayoutMkLst>
            <pc:docMk/>
            <pc:sldMasterMk cId="43165608" sldId="2147483682"/>
            <pc:sldLayoutMk cId="2385953542" sldId="2147483696"/>
          </pc:sldLayoutMkLst>
        </pc:sldLayoutChg>
        <pc:sldLayoutChg chg="addSp delSp modSp add mod modTransition">
          <pc:chgData name="Jimmy Guiu" userId="1e9a7464-4667-4efc-831b-a7813f71e636" providerId="ADAL" clId="{E920D749-9F52-408C-AB5C-C84F7CD660FE}" dt="2021-11-08T14:44:02.134" v="5973" actId="14100"/>
          <pc:sldLayoutMkLst>
            <pc:docMk/>
            <pc:sldMasterMk cId="43165608" sldId="2147483682"/>
            <pc:sldLayoutMk cId="3923281191" sldId="2147483696"/>
          </pc:sldLayoutMkLst>
          <pc:spChg chg="add del">
            <ac:chgData name="Jimmy Guiu" userId="1e9a7464-4667-4efc-831b-a7813f71e636" providerId="ADAL" clId="{E920D749-9F52-408C-AB5C-C84F7CD660FE}" dt="2021-11-08T12:47:39.366" v="5409" actId="11529"/>
            <ac:spMkLst>
              <pc:docMk/>
              <pc:sldMasterMk cId="43165608" sldId="2147483682"/>
              <pc:sldLayoutMk cId="3923281191" sldId="2147483696"/>
              <ac:spMk id="2" creationId="{2EB99D72-A0D8-4C58-9562-E6C8648A6AA1}"/>
            </ac:spMkLst>
          </pc:spChg>
          <pc:spChg chg="add del mod">
            <ac:chgData name="Jimmy Guiu" userId="1e9a7464-4667-4efc-831b-a7813f71e636" providerId="ADAL" clId="{E920D749-9F52-408C-AB5C-C84F7CD660FE}" dt="2021-11-08T12:48:25.102" v="5427" actId="21"/>
            <ac:spMkLst>
              <pc:docMk/>
              <pc:sldMasterMk cId="43165608" sldId="2147483682"/>
              <pc:sldLayoutMk cId="3923281191" sldId="2147483696"/>
              <ac:spMk id="4" creationId="{BD9230AB-019C-4D20-AB6F-4C3020339F72}"/>
            </ac:spMkLst>
          </pc:spChg>
          <pc:spChg chg="add del mod ord">
            <ac:chgData name="Jimmy Guiu" userId="1e9a7464-4667-4efc-831b-a7813f71e636" providerId="ADAL" clId="{E920D749-9F52-408C-AB5C-C84F7CD660FE}" dt="2021-11-08T12:47:08.963" v="5404" actId="478"/>
            <ac:spMkLst>
              <pc:docMk/>
              <pc:sldMasterMk cId="43165608" sldId="2147483682"/>
              <pc:sldLayoutMk cId="3923281191" sldId="2147483696"/>
              <ac:spMk id="8" creationId="{85F5A12D-4857-44AA-B73B-501914107069}"/>
            </ac:spMkLst>
          </pc:spChg>
          <pc:spChg chg="mod">
            <ac:chgData name="Jimmy Guiu" userId="1e9a7464-4667-4efc-831b-a7813f71e636" providerId="ADAL" clId="{E920D749-9F52-408C-AB5C-C84F7CD660FE}" dt="2021-11-08T14:44:02.134" v="5973" actId="14100"/>
            <ac:spMkLst>
              <pc:docMk/>
              <pc:sldMasterMk cId="43165608" sldId="2147483682"/>
              <pc:sldLayoutMk cId="3923281191" sldId="2147483696"/>
              <ac:spMk id="9" creationId="{B68065AD-C5AB-422A-9F0A-BB4DEDF9B315}"/>
            </ac:spMkLst>
          </pc:spChg>
          <pc:spChg chg="add del mod ord">
            <ac:chgData name="Jimmy Guiu" userId="1e9a7464-4667-4efc-831b-a7813f71e636" providerId="ADAL" clId="{E920D749-9F52-408C-AB5C-C84F7CD660FE}" dt="2021-11-08T12:48:26.772" v="5428" actId="478"/>
            <ac:spMkLst>
              <pc:docMk/>
              <pc:sldMasterMk cId="43165608" sldId="2147483682"/>
              <pc:sldLayoutMk cId="3923281191" sldId="2147483696"/>
              <ac:spMk id="11" creationId="{D882AB9A-32C0-435B-9B00-8449453C939B}"/>
            </ac:spMkLst>
          </pc:spChg>
          <pc:spChg chg="del mod">
            <ac:chgData name="Jimmy Guiu" userId="1e9a7464-4667-4efc-831b-a7813f71e636" providerId="ADAL" clId="{E920D749-9F52-408C-AB5C-C84F7CD660FE}" dt="2021-11-08T12:46:51.110" v="5396" actId="21"/>
            <ac:spMkLst>
              <pc:docMk/>
              <pc:sldMasterMk cId="43165608" sldId="2147483682"/>
              <pc:sldLayoutMk cId="3923281191" sldId="2147483696"/>
              <ac:spMk id="13" creationId="{F2A2850D-2067-4C7F-88AD-5425C4E252D4}"/>
            </ac:spMkLst>
          </pc:spChg>
          <pc:spChg chg="add del mod ord">
            <ac:chgData name="Jimmy Guiu" userId="1e9a7464-4667-4efc-831b-a7813f71e636" providerId="ADAL" clId="{E920D749-9F52-408C-AB5C-C84F7CD660FE}" dt="2021-11-08T12:46:52.907" v="5397" actId="478"/>
            <ac:spMkLst>
              <pc:docMk/>
              <pc:sldMasterMk cId="43165608" sldId="2147483682"/>
              <pc:sldLayoutMk cId="3923281191" sldId="2147483696"/>
              <ac:spMk id="14" creationId="{92F33964-9B41-4758-B442-BDFC6E93519A}"/>
            </ac:spMkLst>
          </pc:spChg>
          <pc:spChg chg="add del mod ord">
            <ac:chgData name="Jimmy Guiu" userId="1e9a7464-4667-4efc-831b-a7813f71e636" providerId="ADAL" clId="{E920D749-9F52-408C-AB5C-C84F7CD660FE}" dt="2021-11-08T12:47:22.291" v="5407" actId="478"/>
            <ac:spMkLst>
              <pc:docMk/>
              <pc:sldMasterMk cId="43165608" sldId="2147483682"/>
              <pc:sldLayoutMk cId="3923281191" sldId="2147483696"/>
              <ac:spMk id="15" creationId="{5995EE29-73C7-4DAC-A602-C5F7BBDA8F9F}"/>
            </ac:spMkLst>
          </pc:spChg>
          <pc:spChg chg="add mod">
            <ac:chgData name="Jimmy Guiu" userId="1e9a7464-4667-4efc-831b-a7813f71e636" providerId="ADAL" clId="{E920D749-9F52-408C-AB5C-C84F7CD660FE}" dt="2021-11-08T12:48:35.247" v="5430" actId="14100"/>
            <ac:spMkLst>
              <pc:docMk/>
              <pc:sldMasterMk cId="43165608" sldId="2147483682"/>
              <pc:sldLayoutMk cId="3923281191" sldId="2147483696"/>
              <ac:spMk id="16" creationId="{9C1DEBD8-7D3E-484C-A794-972E30DE55E1}"/>
            </ac:spMkLst>
          </pc:spChg>
          <pc:spChg chg="del mod">
            <ac:chgData name="Jimmy Guiu" userId="1e9a7464-4667-4efc-831b-a7813f71e636" providerId="ADAL" clId="{E920D749-9F52-408C-AB5C-C84F7CD660FE}" dt="2021-11-08T12:47:20.533" v="5406" actId="21"/>
            <ac:spMkLst>
              <pc:docMk/>
              <pc:sldMasterMk cId="43165608" sldId="2147483682"/>
              <pc:sldLayoutMk cId="3923281191" sldId="2147483696"/>
              <ac:spMk id="17" creationId="{37FA26F3-0B03-4241-BF1F-79B6A823E56D}"/>
            </ac:spMkLst>
          </pc:spChg>
          <pc:spChg chg="add mod">
            <ac:chgData name="Jimmy Guiu" userId="1e9a7464-4667-4efc-831b-a7813f71e636" providerId="ADAL" clId="{E920D749-9F52-408C-AB5C-C84F7CD660FE}" dt="2021-11-08T12:54:00.207" v="5480" actId="14100"/>
            <ac:spMkLst>
              <pc:docMk/>
              <pc:sldMasterMk cId="43165608" sldId="2147483682"/>
              <pc:sldLayoutMk cId="3923281191" sldId="2147483696"/>
              <ac:spMk id="18" creationId="{41155F3C-EEBB-4A16-9D33-E78372CC7B3D}"/>
            </ac:spMkLst>
          </pc:spChg>
          <pc:spChg chg="del mod">
            <ac:chgData name="Jimmy Guiu" userId="1e9a7464-4667-4efc-831b-a7813f71e636" providerId="ADAL" clId="{E920D749-9F52-408C-AB5C-C84F7CD660FE}" dt="2021-11-08T12:47:06.765" v="5402" actId="21"/>
            <ac:spMkLst>
              <pc:docMk/>
              <pc:sldMasterMk cId="43165608" sldId="2147483682"/>
              <pc:sldLayoutMk cId="3923281191" sldId="2147483696"/>
              <ac:spMk id="19" creationId="{9ABA2F65-372B-4788-9169-BA525A54C152}"/>
            </ac:spMkLst>
          </pc:spChg>
          <pc:spChg chg="add del mod">
            <ac:chgData name="Jimmy Guiu" userId="1e9a7464-4667-4efc-831b-a7813f71e636" providerId="ADAL" clId="{E920D749-9F52-408C-AB5C-C84F7CD660FE}" dt="2021-11-08T12:48:39.414" v="5433" actId="21"/>
            <ac:spMkLst>
              <pc:docMk/>
              <pc:sldMasterMk cId="43165608" sldId="2147483682"/>
              <pc:sldLayoutMk cId="3923281191" sldId="2147483696"/>
              <ac:spMk id="20" creationId="{770BD329-47B2-4E57-8AF1-DD2D433FF6A3}"/>
            </ac:spMkLst>
          </pc:spChg>
          <pc:spChg chg="add mod">
            <ac:chgData name="Jimmy Guiu" userId="1e9a7464-4667-4efc-831b-a7813f71e636" providerId="ADAL" clId="{E920D749-9F52-408C-AB5C-C84F7CD660FE}" dt="2021-11-08T12:47:22.951" v="5408"/>
            <ac:spMkLst>
              <pc:docMk/>
              <pc:sldMasterMk cId="43165608" sldId="2147483682"/>
              <pc:sldLayoutMk cId="3923281191" sldId="2147483696"/>
              <ac:spMk id="21" creationId="{D9A395A5-399D-4EE1-B93E-7C0EBCDE363E}"/>
            </ac:spMkLst>
          </pc:spChg>
          <pc:spChg chg="add mod">
            <ac:chgData name="Jimmy Guiu" userId="1e9a7464-4667-4efc-831b-a7813f71e636" providerId="ADAL" clId="{E920D749-9F52-408C-AB5C-C84F7CD660FE}" dt="2021-11-08T12:48:27.752" v="5429"/>
            <ac:spMkLst>
              <pc:docMk/>
              <pc:sldMasterMk cId="43165608" sldId="2147483682"/>
              <pc:sldLayoutMk cId="3923281191" sldId="2147483696"/>
              <ac:spMk id="22" creationId="{C382F01B-CD67-433F-9A24-E85511189796}"/>
            </ac:spMkLst>
          </pc:spChg>
          <pc:spChg chg="add mod">
            <ac:chgData name="Jimmy Guiu" userId="1e9a7464-4667-4efc-831b-a7813f71e636" providerId="ADAL" clId="{E920D749-9F52-408C-AB5C-C84F7CD660FE}" dt="2021-11-08T12:48:40.824" v="5435"/>
            <ac:spMkLst>
              <pc:docMk/>
              <pc:sldMasterMk cId="43165608" sldId="2147483682"/>
              <pc:sldLayoutMk cId="3923281191" sldId="2147483696"/>
              <ac:spMk id="23" creationId="{E5C27C59-A8AC-4FC8-AB1F-A2B41E11CF33}"/>
            </ac:spMkLst>
          </pc:spChg>
          <pc:spChg chg="add del mod">
            <ac:chgData name="Jimmy Guiu" userId="1e9a7464-4667-4efc-831b-a7813f71e636" providerId="ADAL" clId="{E920D749-9F52-408C-AB5C-C84F7CD660FE}" dt="2021-11-08T12:49:24.306" v="5444" actId="478"/>
            <ac:spMkLst>
              <pc:docMk/>
              <pc:sldMasterMk cId="43165608" sldId="2147483682"/>
              <pc:sldLayoutMk cId="3923281191" sldId="2147483696"/>
              <ac:spMk id="24" creationId="{BB63469F-0F90-4F14-9115-CE69C822F5B7}"/>
            </ac:spMkLst>
          </pc:spChg>
          <pc:picChg chg="add del mod ord">
            <ac:chgData name="Jimmy Guiu" userId="1e9a7464-4667-4efc-831b-a7813f71e636" providerId="ADAL" clId="{E920D749-9F52-408C-AB5C-C84F7CD660FE}" dt="2021-11-08T12:48:40.154" v="5434" actId="478"/>
            <ac:picMkLst>
              <pc:docMk/>
              <pc:sldMasterMk cId="43165608" sldId="2147483682"/>
              <pc:sldLayoutMk cId="3923281191" sldId="2147483696"/>
              <ac:picMk id="10" creationId="{45EE8758-AE8E-45ED-B128-5BE3B681C1BD}"/>
            </ac:picMkLst>
          </pc:picChg>
          <pc:picChg chg="add del mod ord">
            <ac:chgData name="Jimmy Guiu" userId="1e9a7464-4667-4efc-831b-a7813f71e636" providerId="ADAL" clId="{E920D749-9F52-408C-AB5C-C84F7CD660FE}" dt="2021-11-08T12:47:07.563" v="5403" actId="478"/>
            <ac:picMkLst>
              <pc:docMk/>
              <pc:sldMasterMk cId="43165608" sldId="2147483682"/>
              <pc:sldLayoutMk cId="3923281191" sldId="2147483696"/>
              <ac:picMk id="12" creationId="{299016C5-D4BA-4BF0-BD4B-393784DEAD81}"/>
            </ac:picMkLst>
          </pc:picChg>
        </pc:sldLayoutChg>
        <pc:sldLayoutChg chg="new del mod">
          <pc:chgData name="Jimmy Guiu" userId="1e9a7464-4667-4efc-831b-a7813f71e636" providerId="ADAL" clId="{E920D749-9F52-408C-AB5C-C84F7CD660FE}" dt="2021-11-08T12:37:57.960" v="5151" actId="11236"/>
          <pc:sldLayoutMkLst>
            <pc:docMk/>
            <pc:sldMasterMk cId="43165608" sldId="2147483682"/>
            <pc:sldLayoutMk cId="1131528298" sldId="2147483697"/>
          </pc:sldLayoutMkLst>
        </pc:sldLayoutChg>
        <pc:sldLayoutChg chg="addSp delSp modSp add mod replId modTransition">
          <pc:chgData name="Jimmy Guiu" userId="1e9a7464-4667-4efc-831b-a7813f71e636" providerId="ADAL" clId="{E920D749-9F52-408C-AB5C-C84F7CD660FE}" dt="2021-11-08T16:42:41.707" v="7770" actId="1035"/>
          <pc:sldLayoutMkLst>
            <pc:docMk/>
            <pc:sldMasterMk cId="43165608" sldId="2147483682"/>
            <pc:sldLayoutMk cId="457420639" sldId="2147483698"/>
          </pc:sldLayoutMkLst>
          <pc:spChg chg="del">
            <ac:chgData name="Jimmy Guiu" userId="1e9a7464-4667-4efc-831b-a7813f71e636" providerId="ADAL" clId="{E920D749-9F52-408C-AB5C-C84F7CD660FE}" dt="2021-11-08T15:49:37.235" v="6687" actId="478"/>
            <ac:spMkLst>
              <pc:docMk/>
              <pc:sldMasterMk cId="43165608" sldId="2147483682"/>
              <pc:sldLayoutMk cId="457420639" sldId="2147483698"/>
              <ac:spMk id="3" creationId="{1AE06353-F07A-4B88-919F-D72CB5BF1424}"/>
            </ac:spMkLst>
          </pc:spChg>
          <pc:spChg chg="del">
            <ac:chgData name="Jimmy Guiu" userId="1e9a7464-4667-4efc-831b-a7813f71e636" providerId="ADAL" clId="{E920D749-9F52-408C-AB5C-C84F7CD660FE}" dt="2021-11-08T15:49:35.242" v="6686" actId="478"/>
            <ac:spMkLst>
              <pc:docMk/>
              <pc:sldMasterMk cId="43165608" sldId="2147483682"/>
              <pc:sldLayoutMk cId="457420639" sldId="2147483698"/>
              <ac:spMk id="4" creationId="{EC37D5D9-2906-4859-9DCC-340DA5CF5C70}"/>
            </ac:spMkLst>
          </pc:spChg>
          <pc:spChg chg="del">
            <ac:chgData name="Jimmy Guiu" userId="1e9a7464-4667-4efc-831b-a7813f71e636" providerId="ADAL" clId="{E920D749-9F52-408C-AB5C-C84F7CD660FE}" dt="2021-11-08T15:49:35.242" v="6686" actId="478"/>
            <ac:spMkLst>
              <pc:docMk/>
              <pc:sldMasterMk cId="43165608" sldId="2147483682"/>
              <pc:sldLayoutMk cId="457420639" sldId="2147483698"/>
              <ac:spMk id="5" creationId="{260FB6B8-A81A-4ED6-9FD5-614BC5A57F38}"/>
            </ac:spMkLst>
          </pc:spChg>
          <pc:spChg chg="mod">
            <ac:chgData name="Jimmy Guiu" userId="1e9a7464-4667-4efc-831b-a7813f71e636" providerId="ADAL" clId="{E920D749-9F52-408C-AB5C-C84F7CD660FE}" dt="2021-11-08T16:42:20.182" v="7765" actId="790"/>
            <ac:spMkLst>
              <pc:docMk/>
              <pc:sldMasterMk cId="43165608" sldId="2147483682"/>
              <pc:sldLayoutMk cId="457420639" sldId="2147483698"/>
              <ac:spMk id="6" creationId="{031C483C-2E4B-4085-9294-709E70CA2F4E}"/>
            </ac:spMkLst>
          </pc:spChg>
          <pc:spChg chg="add del">
            <ac:chgData name="Jimmy Guiu" userId="1e9a7464-4667-4efc-831b-a7813f71e636" providerId="ADAL" clId="{E920D749-9F52-408C-AB5C-C84F7CD660FE}" dt="2021-11-08T15:50:43.181" v="6740" actId="11529"/>
            <ac:spMkLst>
              <pc:docMk/>
              <pc:sldMasterMk cId="43165608" sldId="2147483682"/>
              <pc:sldLayoutMk cId="457420639" sldId="2147483698"/>
              <ac:spMk id="8" creationId="{B9B60171-5A44-42D4-8B7E-5B4B06FD2D1C}"/>
            </ac:spMkLst>
          </pc:spChg>
          <pc:spChg chg="add del mod">
            <ac:chgData name="Jimmy Guiu" userId="1e9a7464-4667-4efc-831b-a7813f71e636" providerId="ADAL" clId="{E920D749-9F52-408C-AB5C-C84F7CD660FE}" dt="2021-11-08T15:50:49.019" v="6743" actId="478"/>
            <ac:spMkLst>
              <pc:docMk/>
              <pc:sldMasterMk cId="43165608" sldId="2147483682"/>
              <pc:sldLayoutMk cId="457420639" sldId="2147483698"/>
              <ac:spMk id="9" creationId="{AFBDF094-5324-4548-8F79-8499C9FCC49B}"/>
            </ac:spMkLst>
          </pc:spChg>
          <pc:spChg chg="add del">
            <ac:chgData name="Jimmy Guiu" userId="1e9a7464-4667-4efc-831b-a7813f71e636" providerId="ADAL" clId="{E920D749-9F52-408C-AB5C-C84F7CD660FE}" dt="2021-11-08T15:50:56.794" v="6744" actId="11529"/>
            <ac:spMkLst>
              <pc:docMk/>
              <pc:sldMasterMk cId="43165608" sldId="2147483682"/>
              <pc:sldLayoutMk cId="457420639" sldId="2147483698"/>
              <ac:spMk id="10" creationId="{3F71AD47-7B4C-4F5B-8A53-5DA257FC17BE}"/>
            </ac:spMkLst>
          </pc:spChg>
          <pc:spChg chg="add mod">
            <ac:chgData name="Jimmy Guiu" userId="1e9a7464-4667-4efc-831b-a7813f71e636" providerId="ADAL" clId="{E920D749-9F52-408C-AB5C-C84F7CD660FE}" dt="2021-11-08T16:42:20.182" v="7765" actId="790"/>
            <ac:spMkLst>
              <pc:docMk/>
              <pc:sldMasterMk cId="43165608" sldId="2147483682"/>
              <pc:sldLayoutMk cId="457420639" sldId="2147483698"/>
              <ac:spMk id="11" creationId="{A9C6BE35-7A81-4586-87A5-EB433CF92025}"/>
            </ac:spMkLst>
          </pc:spChg>
          <pc:spChg chg="add mod">
            <ac:chgData name="Jimmy Guiu" userId="1e9a7464-4667-4efc-831b-a7813f71e636" providerId="ADAL" clId="{E920D749-9F52-408C-AB5C-C84F7CD660FE}" dt="2021-11-08T16:42:41.707" v="7770" actId="1035"/>
            <ac:spMkLst>
              <pc:docMk/>
              <pc:sldMasterMk cId="43165608" sldId="2147483682"/>
              <pc:sldLayoutMk cId="457420639" sldId="2147483698"/>
              <ac:spMk id="12" creationId="{B9C588FD-579D-4B32-98E0-253ADEDE1AC3}"/>
            </ac:spMkLst>
          </pc:spChg>
          <pc:spChg chg="add del mod">
            <ac:chgData name="Jimmy Guiu" userId="1e9a7464-4667-4efc-831b-a7813f71e636" providerId="ADAL" clId="{E920D749-9F52-408C-AB5C-C84F7CD660FE}" dt="2021-11-08T15:57:48.492" v="6952" actId="478"/>
            <ac:spMkLst>
              <pc:docMk/>
              <pc:sldMasterMk cId="43165608" sldId="2147483682"/>
              <pc:sldLayoutMk cId="457420639" sldId="2147483698"/>
              <ac:spMk id="13" creationId="{9BC12DE8-6C77-4B1D-9EB4-A544FA1D09E9}"/>
            </ac:spMkLst>
          </pc:spChg>
          <pc:spChg chg="add del mod">
            <ac:chgData name="Jimmy Guiu" userId="1e9a7464-4667-4efc-831b-a7813f71e636" providerId="ADAL" clId="{E920D749-9F52-408C-AB5C-C84F7CD660FE}" dt="2021-11-08T15:57:45.654" v="6951" actId="21"/>
            <ac:spMkLst>
              <pc:docMk/>
              <pc:sldMasterMk cId="43165608" sldId="2147483682"/>
              <pc:sldLayoutMk cId="457420639" sldId="2147483698"/>
              <ac:spMk id="17" creationId="{49B97443-30AF-4452-9D5F-F70881E6BCC9}"/>
            </ac:spMkLst>
          </pc:spChg>
          <pc:spChg chg="add del mod">
            <ac:chgData name="Jimmy Guiu" userId="1e9a7464-4667-4efc-831b-a7813f71e636" providerId="ADAL" clId="{E920D749-9F52-408C-AB5C-C84F7CD660FE}" dt="2021-11-08T15:58:50.659" v="6987" actId="478"/>
            <ac:spMkLst>
              <pc:docMk/>
              <pc:sldMasterMk cId="43165608" sldId="2147483682"/>
              <pc:sldLayoutMk cId="457420639" sldId="2147483698"/>
              <ac:spMk id="18" creationId="{1A519301-A1F7-4773-8892-693F5B12BD4A}"/>
            </ac:spMkLst>
          </pc:spChg>
          <pc:spChg chg="add del">
            <ac:chgData name="Jimmy Guiu" userId="1e9a7464-4667-4efc-831b-a7813f71e636" providerId="ADAL" clId="{E920D749-9F52-408C-AB5C-C84F7CD660FE}" dt="2021-11-08T15:58:16.573" v="6968" actId="11529"/>
            <ac:spMkLst>
              <pc:docMk/>
              <pc:sldMasterMk cId="43165608" sldId="2147483682"/>
              <pc:sldLayoutMk cId="457420639" sldId="2147483698"/>
              <ac:spMk id="19" creationId="{370009C0-5FF6-438C-B712-F0F89FA88621}"/>
            </ac:spMkLst>
          </pc:spChg>
          <pc:spChg chg="add del mod">
            <ac:chgData name="Jimmy Guiu" userId="1e9a7464-4667-4efc-831b-a7813f71e636" providerId="ADAL" clId="{E920D749-9F52-408C-AB5C-C84F7CD660FE}" dt="2021-11-08T15:58:48.670" v="6986" actId="21"/>
            <ac:spMkLst>
              <pc:docMk/>
              <pc:sldMasterMk cId="43165608" sldId="2147483682"/>
              <pc:sldLayoutMk cId="457420639" sldId="2147483698"/>
              <ac:spMk id="20" creationId="{6584CD63-F344-48F4-BC21-CCFBEC4DB06A}"/>
            </ac:spMkLst>
          </pc:spChg>
          <pc:spChg chg="add mod">
            <ac:chgData name="Jimmy Guiu" userId="1e9a7464-4667-4efc-831b-a7813f71e636" providerId="ADAL" clId="{E920D749-9F52-408C-AB5C-C84F7CD660FE}" dt="2021-11-08T16:42:20.182" v="7765" actId="790"/>
            <ac:spMkLst>
              <pc:docMk/>
              <pc:sldMasterMk cId="43165608" sldId="2147483682"/>
              <pc:sldLayoutMk cId="457420639" sldId="2147483698"/>
              <ac:spMk id="21" creationId="{2DC550FC-CD16-4F75-8703-35E9338C2A43}"/>
            </ac:spMkLst>
          </pc:spChg>
          <pc:spChg chg="add del mod">
            <ac:chgData name="Jimmy Guiu" userId="1e9a7464-4667-4efc-831b-a7813f71e636" providerId="ADAL" clId="{E920D749-9F52-408C-AB5C-C84F7CD660FE}" dt="2021-11-08T16:12:27.708" v="7364" actId="21"/>
            <ac:spMkLst>
              <pc:docMk/>
              <pc:sldMasterMk cId="43165608" sldId="2147483682"/>
              <pc:sldLayoutMk cId="457420639" sldId="2147483698"/>
              <ac:spMk id="24" creationId="{830148B8-4AD5-4DB2-8A76-6C65143F8074}"/>
            </ac:spMkLst>
          </pc:spChg>
          <pc:spChg chg="add del mod">
            <ac:chgData name="Jimmy Guiu" userId="1e9a7464-4667-4efc-831b-a7813f71e636" providerId="ADAL" clId="{E920D749-9F52-408C-AB5C-C84F7CD660FE}" dt="2021-11-08T16:12:27.708" v="7364" actId="21"/>
            <ac:spMkLst>
              <pc:docMk/>
              <pc:sldMasterMk cId="43165608" sldId="2147483682"/>
              <pc:sldLayoutMk cId="457420639" sldId="2147483698"/>
              <ac:spMk id="25" creationId="{CE0EC32A-ACEE-4ACC-BB9A-7FE32BB58DD4}"/>
            </ac:spMkLst>
          </pc:spChg>
          <pc:picChg chg="add del mod">
            <ac:chgData name="Jimmy Guiu" userId="1e9a7464-4667-4efc-831b-a7813f71e636" providerId="ADAL" clId="{E920D749-9F52-408C-AB5C-C84F7CD660FE}" dt="2021-11-08T15:54:13.315" v="6872" actId="478"/>
            <ac:picMkLst>
              <pc:docMk/>
              <pc:sldMasterMk cId="43165608" sldId="2147483682"/>
              <pc:sldLayoutMk cId="457420639" sldId="2147483698"/>
              <ac:picMk id="7" creationId="{A3AE667F-D2FF-42EC-B2C2-E3599F04658D}"/>
            </ac:picMkLst>
          </pc:picChg>
          <pc:picChg chg="add del mod">
            <ac:chgData name="Jimmy Guiu" userId="1e9a7464-4667-4efc-831b-a7813f71e636" providerId="ADAL" clId="{E920D749-9F52-408C-AB5C-C84F7CD660FE}" dt="2021-11-08T16:08:05.447" v="7209" actId="1076"/>
            <ac:picMkLst>
              <pc:docMk/>
              <pc:sldMasterMk cId="43165608" sldId="2147483682"/>
              <pc:sldLayoutMk cId="457420639" sldId="2147483698"/>
              <ac:picMk id="14" creationId="{ED0B9DA4-85EA-4E17-82A6-45658C11DEEB}"/>
            </ac:picMkLst>
          </pc:picChg>
          <pc:picChg chg="add mod">
            <ac:chgData name="Jimmy Guiu" userId="1e9a7464-4667-4efc-831b-a7813f71e636" providerId="ADAL" clId="{E920D749-9F52-408C-AB5C-C84F7CD660FE}" dt="2021-11-08T16:41:09.355" v="7747" actId="1036"/>
            <ac:picMkLst>
              <pc:docMk/>
              <pc:sldMasterMk cId="43165608" sldId="2147483682"/>
              <pc:sldLayoutMk cId="457420639" sldId="2147483698"/>
              <ac:picMk id="16" creationId="{C491B897-1BDF-46F6-972C-5D15C1AD4FB7}"/>
            </ac:picMkLst>
          </pc:picChg>
          <pc:cxnChg chg="add mod">
            <ac:chgData name="Jimmy Guiu" userId="1e9a7464-4667-4efc-831b-a7813f71e636" providerId="ADAL" clId="{E920D749-9F52-408C-AB5C-C84F7CD660FE}" dt="2021-11-08T16:41:22.161" v="7756" actId="1036"/>
            <ac:cxnSpMkLst>
              <pc:docMk/>
              <pc:sldMasterMk cId="43165608" sldId="2147483682"/>
              <pc:sldLayoutMk cId="457420639" sldId="2147483698"/>
              <ac:cxnSpMk id="23" creationId="{D27B87F5-3C1A-4B0D-A80F-AE2E97AEE19C}"/>
            </ac:cxnSpMkLst>
          </pc:cxnChg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7B6E1794-F281-437E-987A-FB9DB885674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a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50F263A9-0B88-4339-BEDF-F613A4C6D01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75D487-D522-4287-B4EE-09AF6F7730F8}" type="datetimeFigureOut">
              <a:rPr lang="ca-ES" smtClean="0"/>
              <a:t>18/11/2021</a:t>
            </a:fld>
            <a:endParaRPr lang="ca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95525A55-3425-4571-B661-688EA370932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a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E619642B-210B-48FA-8F6E-11EC1584FA5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FB8F83-C633-4796-9174-0AB696EE9A11}" type="slidenum">
              <a:rPr lang="ca-ES" smtClean="0"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16830001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4.svg"/><Relationship Id="rId7" Type="http://schemas.openxmlformats.org/officeDocument/2006/relationships/image" Target="../media/image1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Relationship Id="rId9" Type="http://schemas.openxmlformats.org/officeDocument/2006/relationships/image" Target="../media/image16.sv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image" Target="../media/image2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4.svg"/><Relationship Id="rId7" Type="http://schemas.openxmlformats.org/officeDocument/2006/relationships/image" Target="../media/image1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3.png"/><Relationship Id="rId11" Type="http://schemas.openxmlformats.org/officeDocument/2006/relationships/image" Target="../media/image18.svg"/><Relationship Id="rId5" Type="http://schemas.openxmlformats.org/officeDocument/2006/relationships/image" Target="../media/image12.sv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sv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Portada 0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BCFBBAE6-A608-41B0-ABA7-4C6986F4E7C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99630" y="2699626"/>
            <a:ext cx="6660108" cy="559127"/>
          </a:xfrm>
        </p:spPr>
        <p:txBody>
          <a:bodyPr wrap="square" lIns="0" tIns="0" rIns="0" bIns="0" anchor="b">
            <a:spAutoFit/>
          </a:bodyPr>
          <a:lstStyle>
            <a:lvl1pPr algn="r">
              <a:defRPr sz="4000">
                <a:solidFill>
                  <a:schemeClr val="bg1"/>
                </a:solidFill>
              </a:defRPr>
            </a:lvl1pPr>
          </a:lstStyle>
          <a:p>
            <a:r>
              <a:rPr lang="ca-ES" noProof="0" dirty="0"/>
              <a:t>Títol de la presentació</a:t>
            </a: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6A581099-9E60-436C-A765-F8048F6E988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999628" y="3350828"/>
            <a:ext cx="6660109" cy="251607"/>
          </a:xfrm>
        </p:spPr>
        <p:txBody>
          <a:bodyPr wrap="square" lIns="0" tIns="0" rIns="0" bIns="0">
            <a:spAutoFit/>
          </a:bodyPr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a-ES" noProof="0"/>
              <a:t>Subtítol de presentació</a:t>
            </a:r>
          </a:p>
        </p:txBody>
      </p:sp>
      <p:pic>
        <p:nvPicPr>
          <p:cNvPr id="9" name="Gráfico 8">
            <a:extLst>
              <a:ext uri="{FF2B5EF4-FFF2-40B4-BE49-F238E27FC236}">
                <a16:creationId xmlns:a16="http://schemas.microsoft.com/office/drawing/2014/main" id="{63088AA2-FFF8-4382-9D75-BF77DCF39E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99737" y="6133858"/>
            <a:ext cx="1260000" cy="365523"/>
          </a:xfrm>
          <a:prstGeom prst="rect">
            <a:avLst/>
          </a:prstGeom>
        </p:spPr>
      </p:pic>
      <p:pic>
        <p:nvPicPr>
          <p:cNvPr id="10" name="Gráfico 9">
            <a:extLst>
              <a:ext uri="{FF2B5EF4-FFF2-40B4-BE49-F238E27FC236}">
                <a16:creationId xmlns:a16="http://schemas.microsoft.com/office/drawing/2014/main" id="{5948621B-470F-446E-9CEE-FA963775D2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1" y="-4550"/>
            <a:ext cx="4599213" cy="6862549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B5B78FAC-7F29-4783-BFE3-1A6DE7119920}"/>
              </a:ext>
            </a:extLst>
          </p:cNvPr>
          <p:cNvSpPr/>
          <p:nvPr userDrawn="1"/>
        </p:nvSpPr>
        <p:spPr>
          <a:xfrm>
            <a:off x="10673862" y="0"/>
            <a:ext cx="1518138" cy="55912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14137302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Nomes titol i object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contenido 18">
            <a:extLst>
              <a:ext uri="{FF2B5EF4-FFF2-40B4-BE49-F238E27FC236}">
                <a16:creationId xmlns:a16="http://schemas.microsoft.com/office/drawing/2014/main" id="{D8A25DA4-9B0C-41DB-9A85-830C4CCB246F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762837" y="1086611"/>
            <a:ext cx="6666327" cy="5400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ca-ES" noProof="0"/>
              <a:t>Haga clic para modificar los estilos de texto del patrón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C7463A3F-79E4-42DE-ABEE-D1C77216C6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6646" y="515088"/>
            <a:ext cx="6662517" cy="223651"/>
          </a:xfrm>
        </p:spPr>
        <p:txBody>
          <a:bodyPr wrap="square" lIns="0" tIns="0" rIns="0" bIns="0">
            <a:spAutoFit/>
          </a:bodyPr>
          <a:lstStyle>
            <a:lvl1pPr algn="ctr">
              <a:defRPr sz="1600">
                <a:solidFill>
                  <a:schemeClr val="accent1"/>
                </a:solidFill>
              </a:defRPr>
            </a:lvl1pPr>
          </a:lstStyle>
          <a:p>
            <a:r>
              <a:rPr lang="ca-ES" noProof="0" dirty="0" err="1"/>
              <a:t>Haga</a:t>
            </a:r>
            <a:r>
              <a:rPr lang="ca-ES" noProof="0" dirty="0"/>
              <a:t> clic para modificar el estilo de </a:t>
            </a:r>
            <a:r>
              <a:rPr lang="ca-ES" noProof="0" dirty="0" err="1"/>
              <a:t>título</a:t>
            </a:r>
            <a:r>
              <a:rPr lang="ca-ES" noProof="0" dirty="0"/>
              <a:t> del </a:t>
            </a:r>
            <a:r>
              <a:rPr lang="ca-ES" noProof="0" dirty="0" err="1"/>
              <a:t>patrón</a:t>
            </a:r>
            <a:endParaRPr lang="ca-ES" noProof="0" dirty="0"/>
          </a:p>
        </p:txBody>
      </p:sp>
    </p:spTree>
    <p:extLst>
      <p:ext uri="{BB962C8B-B14F-4D97-AF65-F5344CB8AC3E}">
        <p14:creationId xmlns:p14="http://schemas.microsoft.com/office/powerpoint/2010/main" val="6410503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Mapa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ángulo 20">
            <a:extLst>
              <a:ext uri="{FF2B5EF4-FFF2-40B4-BE49-F238E27FC236}">
                <a16:creationId xmlns:a16="http://schemas.microsoft.com/office/drawing/2014/main" id="{A828AA5E-AE89-463B-8285-0C36775B5D20}"/>
              </a:ext>
            </a:extLst>
          </p:cNvPr>
          <p:cNvSpPr/>
          <p:nvPr userDrawn="1"/>
        </p:nvSpPr>
        <p:spPr>
          <a:xfrm>
            <a:off x="-1" y="5067488"/>
            <a:ext cx="12192001" cy="17905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a-ES" dirty="0"/>
              <a:t>v</a:t>
            </a: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BE5EA988-AEAD-4EC3-8891-738BC1F559D4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3072727" y="458821"/>
            <a:ext cx="6026202" cy="556563"/>
          </a:xfrm>
        </p:spPr>
        <p:txBody>
          <a:bodyPr lIns="0" tIns="0" rIns="0" bIns="0" anchor="t" anchorCtr="0">
            <a:spAutoFit/>
          </a:bodyPr>
          <a:lstStyle>
            <a:lvl1pPr algn="ctr"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ca-ES" dirty="0"/>
          </a:p>
        </p:txBody>
      </p:sp>
      <p:sp>
        <p:nvSpPr>
          <p:cNvPr id="4" name="Marcador de contenido 18">
            <a:extLst>
              <a:ext uri="{FF2B5EF4-FFF2-40B4-BE49-F238E27FC236}">
                <a16:creationId xmlns:a16="http://schemas.microsoft.com/office/drawing/2014/main" id="{249ABBF8-DECC-4862-B18B-06DCCE86F1D9}"/>
              </a:ext>
            </a:extLst>
          </p:cNvPr>
          <p:cNvSpPr>
            <a:spLocks noGrp="1"/>
          </p:cNvSpPr>
          <p:nvPr userDrawn="1">
            <p:ph sz="quarter" idx="11"/>
          </p:nvPr>
        </p:nvSpPr>
        <p:spPr>
          <a:xfrm>
            <a:off x="3100040" y="1016729"/>
            <a:ext cx="5990334" cy="405076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13" name="Marcador de texto 12">
            <a:extLst>
              <a:ext uri="{FF2B5EF4-FFF2-40B4-BE49-F238E27FC236}">
                <a16:creationId xmlns:a16="http://schemas.microsoft.com/office/drawing/2014/main" id="{3E5C303F-700D-4695-BC94-216284BC5644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504034" y="5428448"/>
            <a:ext cx="2497873" cy="216213"/>
          </a:xfrm>
        </p:spPr>
        <p:txBody>
          <a:bodyPr lIns="0" tIns="0" rIns="0" bIns="0" anchor="ctr" anchorCtr="0">
            <a:spAutoFit/>
          </a:bodyPr>
          <a:lstStyle>
            <a:lvl1pPr marL="0" indent="0" algn="ctr">
              <a:buNone/>
              <a:defRPr sz="12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s-ES" dirty="0"/>
              <a:t>Text</a:t>
            </a:r>
            <a:endParaRPr lang="ca-ES" dirty="0"/>
          </a:p>
        </p:txBody>
      </p:sp>
      <p:sp>
        <p:nvSpPr>
          <p:cNvPr id="22" name="Marcador de texto 12">
            <a:extLst>
              <a:ext uri="{FF2B5EF4-FFF2-40B4-BE49-F238E27FC236}">
                <a16:creationId xmlns:a16="http://schemas.microsoft.com/office/drawing/2014/main" id="{EA44DB38-53A9-4D10-A7B2-932173BEB4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4034" y="5735046"/>
            <a:ext cx="2497873" cy="931516"/>
          </a:xfrm>
        </p:spPr>
        <p:txBody>
          <a:bodyPr lIns="0" tIns="0" rIns="0" bIns="0" anchor="t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9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it-IT" dirty="0"/>
              <a:t>Contingut ...</a:t>
            </a:r>
            <a:endParaRPr lang="ca-ES" dirty="0"/>
          </a:p>
        </p:txBody>
      </p:sp>
      <p:sp>
        <p:nvSpPr>
          <p:cNvPr id="28" name="Marcador de texto 12">
            <a:extLst>
              <a:ext uri="{FF2B5EF4-FFF2-40B4-BE49-F238E27FC236}">
                <a16:creationId xmlns:a16="http://schemas.microsoft.com/office/drawing/2014/main" id="{5A6A844C-B2D0-4594-8C17-BA372934127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94432" y="5428448"/>
            <a:ext cx="2497873" cy="216213"/>
          </a:xfrm>
        </p:spPr>
        <p:txBody>
          <a:bodyPr lIns="0" tIns="0" rIns="0" bIns="0" anchor="ctr" anchorCtr="0">
            <a:spAutoFit/>
          </a:bodyPr>
          <a:lstStyle>
            <a:lvl1pPr marL="0" indent="0" algn="ctr">
              <a:buNone/>
              <a:defRPr sz="12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s-ES" dirty="0"/>
              <a:t>Text</a:t>
            </a:r>
            <a:endParaRPr lang="ca-ES" dirty="0"/>
          </a:p>
        </p:txBody>
      </p:sp>
      <p:sp>
        <p:nvSpPr>
          <p:cNvPr id="29" name="Marcador de texto 12">
            <a:extLst>
              <a:ext uri="{FF2B5EF4-FFF2-40B4-BE49-F238E27FC236}">
                <a16:creationId xmlns:a16="http://schemas.microsoft.com/office/drawing/2014/main" id="{A51926D7-CF40-463E-8216-5273F1F2705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94432" y="5735046"/>
            <a:ext cx="2497873" cy="931516"/>
          </a:xfrm>
        </p:spPr>
        <p:txBody>
          <a:bodyPr lIns="0" tIns="0" rIns="0" bIns="0" anchor="t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9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it-IT" dirty="0"/>
              <a:t>Contingut ...</a:t>
            </a:r>
            <a:endParaRPr lang="ca-ES" dirty="0"/>
          </a:p>
        </p:txBody>
      </p:sp>
      <p:sp>
        <p:nvSpPr>
          <p:cNvPr id="30" name="Marcador de texto 12">
            <a:extLst>
              <a:ext uri="{FF2B5EF4-FFF2-40B4-BE49-F238E27FC236}">
                <a16:creationId xmlns:a16="http://schemas.microsoft.com/office/drawing/2014/main" id="{D1405410-D210-48F9-976C-EF321AD375A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84827" y="5428448"/>
            <a:ext cx="2497873" cy="216213"/>
          </a:xfrm>
        </p:spPr>
        <p:txBody>
          <a:bodyPr lIns="0" tIns="0" rIns="0" bIns="0" anchor="ctr" anchorCtr="0">
            <a:spAutoFit/>
          </a:bodyPr>
          <a:lstStyle>
            <a:lvl1pPr marL="0" indent="0" algn="ctr">
              <a:buNone/>
              <a:defRPr sz="12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s-ES" dirty="0"/>
              <a:t>Text</a:t>
            </a:r>
            <a:endParaRPr lang="ca-ES" dirty="0"/>
          </a:p>
        </p:txBody>
      </p:sp>
      <p:sp>
        <p:nvSpPr>
          <p:cNvPr id="31" name="Marcador de texto 12">
            <a:extLst>
              <a:ext uri="{FF2B5EF4-FFF2-40B4-BE49-F238E27FC236}">
                <a16:creationId xmlns:a16="http://schemas.microsoft.com/office/drawing/2014/main" id="{7F07A7B7-9C26-4451-A0A5-B6B1DC1B14B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284827" y="5735046"/>
            <a:ext cx="2497873" cy="931516"/>
          </a:xfrm>
        </p:spPr>
        <p:txBody>
          <a:bodyPr lIns="0" tIns="0" rIns="0" bIns="0" anchor="t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9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it-IT" dirty="0"/>
              <a:t>Contingut ...</a:t>
            </a:r>
            <a:endParaRPr lang="ca-ES" dirty="0"/>
          </a:p>
        </p:txBody>
      </p:sp>
      <p:sp>
        <p:nvSpPr>
          <p:cNvPr id="32" name="Marcador de texto 12">
            <a:extLst>
              <a:ext uri="{FF2B5EF4-FFF2-40B4-BE49-F238E27FC236}">
                <a16:creationId xmlns:a16="http://schemas.microsoft.com/office/drawing/2014/main" id="{A45D820F-61C7-4847-8738-7FDB2DBF523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175225" y="5428448"/>
            <a:ext cx="2497873" cy="216213"/>
          </a:xfrm>
        </p:spPr>
        <p:txBody>
          <a:bodyPr lIns="0" tIns="0" rIns="0" bIns="0" anchor="ctr" anchorCtr="0">
            <a:spAutoFit/>
          </a:bodyPr>
          <a:lstStyle>
            <a:lvl1pPr marL="0" indent="0" algn="ctr">
              <a:buNone/>
              <a:defRPr sz="12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s-ES" dirty="0"/>
              <a:t>Text</a:t>
            </a:r>
            <a:endParaRPr lang="ca-ES" dirty="0"/>
          </a:p>
        </p:txBody>
      </p:sp>
      <p:sp>
        <p:nvSpPr>
          <p:cNvPr id="33" name="Marcador de texto 12">
            <a:extLst>
              <a:ext uri="{FF2B5EF4-FFF2-40B4-BE49-F238E27FC236}">
                <a16:creationId xmlns:a16="http://schemas.microsoft.com/office/drawing/2014/main" id="{AA7F393A-725F-4F49-B6E7-3D409719679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175225" y="5735046"/>
            <a:ext cx="2497873" cy="931516"/>
          </a:xfrm>
        </p:spPr>
        <p:txBody>
          <a:bodyPr lIns="0" tIns="0" rIns="0" bIns="0" anchor="t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9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it-IT" dirty="0"/>
              <a:t>Contingut ...</a:t>
            </a:r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28979501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En blan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281019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3_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8AB8E4-5DD3-40E5-84F5-53DA2006B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ca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FFFDCC2-6882-415B-B8DE-2C6DF3BA9A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ca-ES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A135CDF3-3D2D-45E2-8761-A96F2635FB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187491603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3_Contingut i objec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195416A-053A-47FF-BAC7-EB7DDE9D1A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s-ES" dirty="0"/>
              <a:t>Haga clic para modificar el estilo de título del patrón</a:t>
            </a:r>
            <a:endParaRPr lang="ca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1D04FB0-E3B1-4A9E-9B6B-F8370ADC37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ca-ES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32BAA1B-0C43-441A-AC01-2C74253DDB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3939066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raportada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áfico 2">
            <a:extLst>
              <a:ext uri="{FF2B5EF4-FFF2-40B4-BE49-F238E27FC236}">
                <a16:creationId xmlns:a16="http://schemas.microsoft.com/office/drawing/2014/main" id="{DAF022A0-0E90-4426-8108-5B4D671410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0726" y="1823183"/>
            <a:ext cx="1836000" cy="532620"/>
          </a:xfrm>
          <a:prstGeom prst="rect">
            <a:avLst/>
          </a:prstGeom>
        </p:spPr>
      </p:pic>
      <p:pic>
        <p:nvPicPr>
          <p:cNvPr id="5" name="Gráfico 4">
            <a:extLst>
              <a:ext uri="{FF2B5EF4-FFF2-40B4-BE49-F238E27FC236}">
                <a16:creationId xmlns:a16="http://schemas.microsoft.com/office/drawing/2014/main" id="{D503B79A-CBDE-4D7D-A317-C1A98ADE9C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333023" y="5439373"/>
            <a:ext cx="343654" cy="298830"/>
          </a:xfrm>
          <a:prstGeom prst="rect">
            <a:avLst/>
          </a:prstGeom>
        </p:spPr>
      </p:pic>
      <p:pic>
        <p:nvPicPr>
          <p:cNvPr id="6" name="Gráfico 5">
            <a:extLst>
              <a:ext uri="{FF2B5EF4-FFF2-40B4-BE49-F238E27FC236}">
                <a16:creationId xmlns:a16="http://schemas.microsoft.com/office/drawing/2014/main" id="{7D7E26C6-40A5-4E01-B1D9-6A428142FD8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974254" y="5443922"/>
            <a:ext cx="164356" cy="298830"/>
          </a:xfrm>
          <a:prstGeom prst="rect">
            <a:avLst/>
          </a:prstGeom>
        </p:spPr>
      </p:pic>
      <p:pic>
        <p:nvPicPr>
          <p:cNvPr id="7" name="Gráfico 6">
            <a:extLst>
              <a:ext uri="{FF2B5EF4-FFF2-40B4-BE49-F238E27FC236}">
                <a16:creationId xmlns:a16="http://schemas.microsoft.com/office/drawing/2014/main" id="{B8E78481-C645-4033-A517-C64361CE1CE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453226" y="5471845"/>
            <a:ext cx="343654" cy="239064"/>
          </a:xfrm>
          <a:prstGeom prst="rect">
            <a:avLst/>
          </a:prstGeom>
        </p:spPr>
      </p:pic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1C2CE5F4-DE00-448B-A598-4FBE3CC435FF}"/>
              </a:ext>
            </a:extLst>
          </p:cNvPr>
          <p:cNvCxnSpPr>
            <a:cxnSpLocks/>
          </p:cNvCxnSpPr>
          <p:nvPr/>
        </p:nvCxnSpPr>
        <p:spPr>
          <a:xfrm>
            <a:off x="510726" y="6050233"/>
            <a:ext cx="11165951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uadroTexto 8">
            <a:extLst>
              <a:ext uri="{FF2B5EF4-FFF2-40B4-BE49-F238E27FC236}">
                <a16:creationId xmlns:a16="http://schemas.microsoft.com/office/drawing/2014/main" id="{7259DCCF-BE9A-451D-90D7-0CBF5D5D046A}"/>
              </a:ext>
            </a:extLst>
          </p:cNvPr>
          <p:cNvSpPr txBox="1"/>
          <p:nvPr/>
        </p:nvSpPr>
        <p:spPr>
          <a:xfrm>
            <a:off x="510773" y="4162340"/>
            <a:ext cx="2151798" cy="162506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>
              <a:lnSpc>
                <a:spcPct val="200000"/>
              </a:lnSpc>
            </a:pPr>
            <a:r>
              <a:rPr lang="ca-ES" sz="9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Sistemes</a:t>
            </a:r>
          </a:p>
          <a:p>
            <a:pPr>
              <a:lnSpc>
                <a:spcPct val="200000"/>
              </a:lnSpc>
            </a:pPr>
            <a:r>
              <a:rPr lang="ca-ES" sz="9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Seguretat </a:t>
            </a:r>
          </a:p>
          <a:p>
            <a:pPr>
              <a:lnSpc>
                <a:spcPct val="200000"/>
              </a:lnSpc>
            </a:pPr>
            <a:r>
              <a:rPr lang="ca-ES" sz="90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Datacenter</a:t>
            </a:r>
            <a:endParaRPr lang="ca-ES" sz="900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>
              <a:lnSpc>
                <a:spcPct val="200000"/>
              </a:lnSpc>
            </a:pPr>
            <a:r>
              <a:rPr lang="ca-ES" sz="9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Software</a:t>
            </a:r>
          </a:p>
          <a:p>
            <a:pPr>
              <a:lnSpc>
                <a:spcPct val="200000"/>
              </a:lnSpc>
            </a:pPr>
            <a:r>
              <a:rPr lang="ca-ES" sz="9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Xarxes</a:t>
            </a:r>
          </a:p>
          <a:p>
            <a:pPr>
              <a:lnSpc>
                <a:spcPct val="200000"/>
              </a:lnSpc>
            </a:pPr>
            <a:r>
              <a:rPr lang="ca-ES" sz="9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Telefonia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75D6980E-8224-4069-8BB4-3F5131359FF3}"/>
              </a:ext>
            </a:extLst>
          </p:cNvPr>
          <p:cNvSpPr txBox="1"/>
          <p:nvPr/>
        </p:nvSpPr>
        <p:spPr>
          <a:xfrm>
            <a:off x="510775" y="6215141"/>
            <a:ext cx="3342444" cy="156966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ca-ES" sz="900" noProof="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T.  (+34) 973 101 111  •  </a:t>
            </a:r>
            <a:r>
              <a:rPr lang="ca-ES" sz="900" b="1" noProof="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vunkers.com</a:t>
            </a:r>
            <a:r>
              <a:rPr lang="ca-ES" sz="900" noProof="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 •  info@vunkers.com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4FE03E3D-A270-47FE-99D1-B4A146FF7252}"/>
              </a:ext>
            </a:extLst>
          </p:cNvPr>
          <p:cNvSpPr/>
          <p:nvPr userDrawn="1"/>
        </p:nvSpPr>
        <p:spPr>
          <a:xfrm>
            <a:off x="10673862" y="0"/>
            <a:ext cx="1518138" cy="55912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397559075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orta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5">
            <a:extLst>
              <a:ext uri="{FF2B5EF4-FFF2-40B4-BE49-F238E27FC236}">
                <a16:creationId xmlns:a16="http://schemas.microsoft.com/office/drawing/2014/main" id="{260FB6B8-A81A-4ED6-9FD5-614BC5A57F3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1345" y="5262730"/>
            <a:ext cx="11169310" cy="1405414"/>
          </a:xfrm>
          <a:effectLst>
            <a:outerShdw blurRad="50800" dist="50800" dir="5400000" algn="ctr" rotWithShape="0">
              <a:schemeClr val="tx1">
                <a:alpha val="30000"/>
              </a:schemeClr>
            </a:outerShdw>
          </a:effectLst>
        </p:spPr>
        <p:txBody>
          <a:bodyPr lIns="0" tIns="0" rIns="0" bIns="0" anchor="b" anchorCtr="0">
            <a:noAutofit/>
          </a:bodyPr>
          <a:lstStyle>
            <a:lvl1pPr marL="0" indent="0" algn="r">
              <a:lnSpc>
                <a:spcPct val="75000"/>
              </a:lnSpc>
              <a:spcBef>
                <a:spcPts val="0"/>
              </a:spcBef>
              <a:buNone/>
              <a:defRPr sz="10000" b="1"/>
            </a:lvl1pPr>
          </a:lstStyle>
          <a:p>
            <a:pPr lvl="0"/>
            <a:r>
              <a:rPr lang="ca-ES" noProof="0" dirty="0"/>
              <a:t>POBLACIÓ</a:t>
            </a: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6F1D0EFA-1FE4-4D1A-8B25-D4261E0376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4102" y="553851"/>
            <a:ext cx="8076553" cy="3449190"/>
          </a:xfrm>
          <a:prstGeom prst="rect">
            <a:avLst/>
          </a:prstGeom>
          <a:effectLst/>
        </p:spPr>
        <p:txBody>
          <a:bodyPr lIns="0" tIns="0" rIns="0" bIns="0" anchor="t" anchorCtr="0">
            <a:noAutofit/>
          </a:bodyPr>
          <a:lstStyle>
            <a:lvl1pPr algn="r">
              <a:lnSpc>
                <a:spcPct val="75000"/>
              </a:lnSpc>
              <a:defRPr sz="10500">
                <a:solidFill>
                  <a:schemeClr val="accent1"/>
                </a:solidFill>
              </a:defRPr>
            </a:lvl1pPr>
          </a:lstStyle>
          <a:p>
            <a:r>
              <a:rPr lang="ca-ES" noProof="0" dirty="0"/>
              <a:t>LA FIBRA</a:t>
            </a:r>
            <a:br>
              <a:rPr lang="ca-ES" noProof="0" dirty="0"/>
            </a:br>
            <a:r>
              <a:rPr lang="ca-ES" noProof="0" dirty="0"/>
              <a:t>ÒPTICA DE </a:t>
            </a:r>
            <a:br>
              <a:rPr lang="ca-ES" noProof="0" dirty="0"/>
            </a:br>
            <a:r>
              <a:rPr lang="ca-ES" noProof="0" dirty="0"/>
              <a:t>VUNKERS</a:t>
            </a:r>
          </a:p>
        </p:txBody>
      </p:sp>
      <p:sp>
        <p:nvSpPr>
          <p:cNvPr id="18" name="Marcador de texto 17">
            <a:extLst>
              <a:ext uri="{FF2B5EF4-FFF2-40B4-BE49-F238E27FC236}">
                <a16:creationId xmlns:a16="http://schemas.microsoft.com/office/drawing/2014/main" id="{BA10C89B-09A1-4410-ADFE-EEF1A390863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67680" y="4048125"/>
            <a:ext cx="5534025" cy="808038"/>
          </a:xfrm>
        </p:spPr>
        <p:txBody>
          <a:bodyPr/>
          <a:lstStyle>
            <a:lvl1pPr marL="0" indent="0" algn="r">
              <a:buNone/>
              <a:defRPr sz="4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s-ES" dirty="0"/>
              <a:t>ARRIBA A …</a:t>
            </a:r>
            <a:endParaRPr lang="ca-ES" dirty="0"/>
          </a:p>
        </p:txBody>
      </p:sp>
      <p:sp>
        <p:nvSpPr>
          <p:cNvPr id="19" name="Marcador de posición de imagen 14">
            <a:extLst>
              <a:ext uri="{FF2B5EF4-FFF2-40B4-BE49-F238E27FC236}">
                <a16:creationId xmlns:a16="http://schemas.microsoft.com/office/drawing/2014/main" id="{38C05572-E985-4F9B-9B93-A6A735376BB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208184792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orta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031C483C-2E4B-4085-9294-709E70CA2F4E}"/>
              </a:ext>
            </a:extLst>
          </p:cNvPr>
          <p:cNvSpPr/>
          <p:nvPr userDrawn="1"/>
        </p:nvSpPr>
        <p:spPr>
          <a:xfrm>
            <a:off x="10674350" y="0"/>
            <a:ext cx="1517650" cy="48449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 noProof="0"/>
          </a:p>
        </p:txBody>
      </p:sp>
      <p:sp>
        <p:nvSpPr>
          <p:cNvPr id="11" name="Marcador de posición de imagen 10">
            <a:extLst>
              <a:ext uri="{FF2B5EF4-FFF2-40B4-BE49-F238E27FC236}">
                <a16:creationId xmlns:a16="http://schemas.microsoft.com/office/drawing/2014/main" id="{A9C6BE35-7A81-4586-87A5-EB433CF9202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5112000"/>
          </a:xfrm>
        </p:spPr>
        <p:txBody>
          <a:bodyPr/>
          <a:lstStyle/>
          <a:p>
            <a:endParaRPr lang="ca-ES" noProof="0"/>
          </a:p>
        </p:txBody>
      </p:sp>
      <p:sp>
        <p:nvSpPr>
          <p:cNvPr id="12" name="Título 11">
            <a:extLst>
              <a:ext uri="{FF2B5EF4-FFF2-40B4-BE49-F238E27FC236}">
                <a16:creationId xmlns:a16="http://schemas.microsoft.com/office/drawing/2014/main" id="{B9C588FD-579D-4B32-98E0-253ADEDE1A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180" y="5375747"/>
            <a:ext cx="9212540" cy="615040"/>
          </a:xfrm>
        </p:spPr>
        <p:txBody>
          <a:bodyPr/>
          <a:lstStyle>
            <a:lvl1pPr>
              <a:defRPr sz="4300">
                <a:solidFill>
                  <a:schemeClr val="bg1"/>
                </a:solidFill>
              </a:defRPr>
            </a:lvl1pPr>
          </a:lstStyle>
          <a:p>
            <a:r>
              <a:rPr lang="ca-ES" noProof="0" dirty="0"/>
              <a:t>Títol presentació</a:t>
            </a:r>
          </a:p>
        </p:txBody>
      </p:sp>
      <p:pic>
        <p:nvPicPr>
          <p:cNvPr id="14" name="Gráfico 13">
            <a:extLst>
              <a:ext uri="{FF2B5EF4-FFF2-40B4-BE49-F238E27FC236}">
                <a16:creationId xmlns:a16="http://schemas.microsoft.com/office/drawing/2014/main" id="{ED0B9DA4-85EA-4E17-82A6-45658C11DEE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45890" y="6025852"/>
            <a:ext cx="1669091" cy="482532"/>
          </a:xfrm>
          <a:prstGeom prst="rect">
            <a:avLst/>
          </a:prstGeom>
        </p:spPr>
      </p:pic>
      <p:pic>
        <p:nvPicPr>
          <p:cNvPr id="16" name="Gráfico 15">
            <a:extLst>
              <a:ext uri="{FF2B5EF4-FFF2-40B4-BE49-F238E27FC236}">
                <a16:creationId xmlns:a16="http://schemas.microsoft.com/office/drawing/2014/main" id="{C491B897-1BDF-46F6-972C-5D15C1AD4FB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745200" y="5156830"/>
            <a:ext cx="396000" cy="396000"/>
          </a:xfrm>
          <a:prstGeom prst="rect">
            <a:avLst/>
          </a:prstGeom>
        </p:spPr>
      </p:pic>
      <p:sp>
        <p:nvSpPr>
          <p:cNvPr id="21" name="Marcador de texto 19">
            <a:extLst>
              <a:ext uri="{FF2B5EF4-FFF2-40B4-BE49-F238E27FC236}">
                <a16:creationId xmlns:a16="http://schemas.microsoft.com/office/drawing/2014/main" id="{2DC550FC-CD16-4F75-8703-35E9338C2A4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5775" y="6030932"/>
            <a:ext cx="9204325" cy="447302"/>
          </a:xfrm>
        </p:spPr>
        <p:txBody>
          <a:bodyPr lIns="0" tIns="0" rIns="0" bIns="0">
            <a:spAutoFit/>
          </a:bodyPr>
          <a:lstStyle>
            <a:lvl1pPr marL="0" indent="0">
              <a:buNone/>
              <a:defRPr sz="3200" b="1"/>
            </a:lvl1pPr>
          </a:lstStyle>
          <a:p>
            <a:pPr lvl="0"/>
            <a:r>
              <a:rPr lang="ca-ES" noProof="0"/>
              <a:t>subtítol</a:t>
            </a:r>
          </a:p>
        </p:txBody>
      </p:sp>
      <p:cxnSp>
        <p:nvCxnSpPr>
          <p:cNvPr id="23" name="Conector recto 22">
            <a:extLst>
              <a:ext uri="{FF2B5EF4-FFF2-40B4-BE49-F238E27FC236}">
                <a16:creationId xmlns:a16="http://schemas.microsoft.com/office/drawing/2014/main" id="{D27B87F5-3C1A-4B0D-A80F-AE2E97AEE19C}"/>
              </a:ext>
            </a:extLst>
          </p:cNvPr>
          <p:cNvCxnSpPr/>
          <p:nvPr userDrawn="1"/>
        </p:nvCxnSpPr>
        <p:spPr>
          <a:xfrm>
            <a:off x="-35560" y="5111115"/>
            <a:ext cx="12227560" cy="0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742063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2_Portade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9F7644-BC7E-46D0-B38B-4DF3CF7CD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995750"/>
            <a:ext cx="10515600" cy="2500685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ca-ES" noProof="0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164C2CC-A107-414F-8B11-B1D739241B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519398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a-ES" noProof="0"/>
              <a:t>Haga clic para modificar los estilos de texto del patrón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89D0C65B-29CA-44DD-B4D4-BB160F1DB8FB}"/>
              </a:ext>
            </a:extLst>
          </p:cNvPr>
          <p:cNvSpPr/>
          <p:nvPr userDrawn="1"/>
        </p:nvSpPr>
        <p:spPr>
          <a:xfrm>
            <a:off x="0" y="-1"/>
            <a:ext cx="5906895" cy="54000"/>
          </a:xfrm>
          <a:prstGeom prst="rect">
            <a:avLst/>
          </a:prstGeom>
          <a:solidFill>
            <a:schemeClr val="accent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ca-ES" noProof="0"/>
          </a:p>
        </p:txBody>
      </p:sp>
    </p:spTree>
    <p:extLst>
      <p:ext uri="{BB962C8B-B14F-4D97-AF65-F5344CB8AC3E}">
        <p14:creationId xmlns:p14="http://schemas.microsoft.com/office/powerpoint/2010/main" val="39597703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os obje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áfico 6">
            <a:extLst>
              <a:ext uri="{FF2B5EF4-FFF2-40B4-BE49-F238E27FC236}">
                <a16:creationId xmlns:a16="http://schemas.microsoft.com/office/drawing/2014/main" id="{B61D1958-CDC4-4A8D-B9F5-9CB6B3EE0D2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13624" y="121283"/>
            <a:ext cx="997200" cy="289286"/>
          </a:xfrm>
          <a:prstGeom prst="rect">
            <a:avLst/>
          </a:prstGeom>
        </p:spPr>
      </p:pic>
      <p:sp>
        <p:nvSpPr>
          <p:cNvPr id="10" name="Marcador de contenido 9">
            <a:extLst>
              <a:ext uri="{FF2B5EF4-FFF2-40B4-BE49-F238E27FC236}">
                <a16:creationId xmlns:a16="http://schemas.microsoft.com/office/drawing/2014/main" id="{0FC3BA7B-6BE3-423C-B616-0EC621080623}"/>
              </a:ext>
            </a:extLst>
          </p:cNvPr>
          <p:cNvSpPr>
            <a:spLocks noGrp="1" noChangeAspect="1"/>
          </p:cNvSpPr>
          <p:nvPr>
            <p:ph sz="quarter" idx="11"/>
          </p:nvPr>
        </p:nvSpPr>
        <p:spPr>
          <a:xfrm>
            <a:off x="6280696" y="936973"/>
            <a:ext cx="5400000" cy="5400000"/>
          </a:xfrm>
        </p:spPr>
        <p:txBody>
          <a:bodyPr lIns="0" tIns="0" rIns="0" bIns="0" anchor="ctr" anchorCtr="0">
            <a:normAutofit/>
          </a:bodyPr>
          <a:lstStyle>
            <a:lvl1pPr marL="0" indent="0">
              <a:spcBef>
                <a:spcPts val="0"/>
              </a:spcBef>
              <a:buNone/>
              <a:defRPr sz="10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ca-ES" noProof="0" dirty="0" err="1"/>
              <a:t>Haga</a:t>
            </a:r>
            <a:r>
              <a:rPr lang="ca-ES" noProof="0" dirty="0"/>
              <a:t> clic para modificar los </a:t>
            </a:r>
            <a:r>
              <a:rPr lang="ca-ES" noProof="0" dirty="0" err="1"/>
              <a:t>estilos</a:t>
            </a:r>
            <a:r>
              <a:rPr lang="ca-ES" noProof="0" dirty="0"/>
              <a:t> de </a:t>
            </a:r>
            <a:r>
              <a:rPr lang="ca-ES" noProof="0" dirty="0" err="1"/>
              <a:t>texto</a:t>
            </a:r>
            <a:r>
              <a:rPr lang="ca-ES" noProof="0" dirty="0"/>
              <a:t> del </a:t>
            </a:r>
            <a:r>
              <a:rPr lang="ca-ES" noProof="0" dirty="0" err="1"/>
              <a:t>patrón</a:t>
            </a:r>
            <a:endParaRPr lang="ca-ES" noProof="0" dirty="0"/>
          </a:p>
        </p:txBody>
      </p:sp>
      <p:sp>
        <p:nvSpPr>
          <p:cNvPr id="16" name="Título 15">
            <a:extLst>
              <a:ext uri="{FF2B5EF4-FFF2-40B4-BE49-F238E27FC236}">
                <a16:creationId xmlns:a16="http://schemas.microsoft.com/office/drawing/2014/main" id="{0B6AEED9-820D-46EE-812B-DD2C74FE89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5500" y="345779"/>
            <a:ext cx="11181000" cy="293542"/>
          </a:xfrm>
        </p:spPr>
        <p:txBody>
          <a:bodyPr/>
          <a:lstStyle>
            <a:lvl1pPr>
              <a:defRPr sz="2100"/>
            </a:lvl1pPr>
          </a:lstStyle>
          <a:p>
            <a:r>
              <a:rPr lang="es-ES" dirty="0"/>
              <a:t>1. Títol diapositiva</a:t>
            </a:r>
            <a:endParaRPr lang="ca-ES" dirty="0"/>
          </a:p>
        </p:txBody>
      </p:sp>
      <p:sp>
        <p:nvSpPr>
          <p:cNvPr id="19" name="Marcador de contenido 9">
            <a:extLst>
              <a:ext uri="{FF2B5EF4-FFF2-40B4-BE49-F238E27FC236}">
                <a16:creationId xmlns:a16="http://schemas.microsoft.com/office/drawing/2014/main" id="{98728794-936F-470C-AC9E-4CF69DB878B4}"/>
              </a:ext>
            </a:extLst>
          </p:cNvPr>
          <p:cNvSpPr>
            <a:spLocks noGrp="1" noChangeAspect="1"/>
          </p:cNvSpPr>
          <p:nvPr>
            <p:ph sz="quarter" idx="12"/>
          </p:nvPr>
        </p:nvSpPr>
        <p:spPr>
          <a:xfrm>
            <a:off x="506894" y="936973"/>
            <a:ext cx="5400000" cy="5400000"/>
          </a:xfrm>
        </p:spPr>
        <p:txBody>
          <a:bodyPr lIns="0" tIns="0" rIns="0" bIns="0" anchor="ctr" anchorCtr="0">
            <a:normAutofit/>
          </a:bodyPr>
          <a:lstStyle>
            <a:lvl1pPr marL="0" indent="0">
              <a:spcBef>
                <a:spcPts val="0"/>
              </a:spcBef>
              <a:buNone/>
              <a:defRPr sz="10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ca-ES" noProof="0" dirty="0" err="1"/>
              <a:t>Haga</a:t>
            </a:r>
            <a:r>
              <a:rPr lang="ca-ES" noProof="0" dirty="0"/>
              <a:t> clic para modificar los </a:t>
            </a:r>
            <a:r>
              <a:rPr lang="ca-ES" noProof="0" dirty="0" err="1"/>
              <a:t>estilos</a:t>
            </a:r>
            <a:r>
              <a:rPr lang="ca-ES" noProof="0" dirty="0"/>
              <a:t> de </a:t>
            </a:r>
            <a:r>
              <a:rPr lang="ca-ES" noProof="0" dirty="0" err="1"/>
              <a:t>texto</a:t>
            </a:r>
            <a:r>
              <a:rPr lang="ca-ES" noProof="0" dirty="0"/>
              <a:t> del </a:t>
            </a:r>
            <a:r>
              <a:rPr lang="ca-ES" noProof="0" dirty="0" err="1"/>
              <a:t>patrón</a:t>
            </a:r>
            <a:endParaRPr lang="ca-ES" noProof="0" dirty="0"/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425B17BF-3D56-4D42-9A4C-D6DF087CCAD6}"/>
              </a:ext>
            </a:extLst>
          </p:cNvPr>
          <p:cNvSpPr/>
          <p:nvPr userDrawn="1"/>
        </p:nvSpPr>
        <p:spPr>
          <a:xfrm>
            <a:off x="0" y="-1"/>
            <a:ext cx="5906895" cy="54000"/>
          </a:xfrm>
          <a:prstGeom prst="rect">
            <a:avLst/>
          </a:prstGeom>
          <a:solidFill>
            <a:schemeClr val="accent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ca-ES" noProof="0"/>
          </a:p>
        </p:txBody>
      </p:sp>
    </p:spTree>
    <p:extLst>
      <p:ext uri="{BB962C8B-B14F-4D97-AF65-F5344CB8AC3E}">
        <p14:creationId xmlns:p14="http://schemas.microsoft.com/office/powerpoint/2010/main" val="26533124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Portada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áfico 9">
            <a:extLst>
              <a:ext uri="{FF2B5EF4-FFF2-40B4-BE49-F238E27FC236}">
                <a16:creationId xmlns:a16="http://schemas.microsoft.com/office/drawing/2014/main" id="{6489ED47-E3CC-446A-8893-6792BEA8A2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6856396" cy="6856396"/>
          </a:xfrm>
          <a:prstGeom prst="rect">
            <a:avLst/>
          </a:prstGeom>
        </p:spPr>
      </p:pic>
      <p:sp>
        <p:nvSpPr>
          <p:cNvPr id="11" name="Rectángulo 10">
            <a:extLst>
              <a:ext uri="{FF2B5EF4-FFF2-40B4-BE49-F238E27FC236}">
                <a16:creationId xmlns:a16="http://schemas.microsoft.com/office/drawing/2014/main" id="{18EF4B1B-FAB7-4D0F-A60E-A3A14EE8C5D6}"/>
              </a:ext>
            </a:extLst>
          </p:cNvPr>
          <p:cNvSpPr/>
          <p:nvPr/>
        </p:nvSpPr>
        <p:spPr>
          <a:xfrm>
            <a:off x="497988" y="984738"/>
            <a:ext cx="4712676" cy="471267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dist="12700" dir="5400000" algn="ctr" rotWithShape="0">
              <a:schemeClr val="tx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 noProof="0"/>
          </a:p>
        </p:txBody>
      </p:sp>
      <p:sp>
        <p:nvSpPr>
          <p:cNvPr id="4" name="Marcador de posición de imagen 3">
            <a:extLst>
              <a:ext uri="{FF2B5EF4-FFF2-40B4-BE49-F238E27FC236}">
                <a16:creationId xmlns:a16="http://schemas.microsoft.com/office/drawing/2014/main" id="{A275FC7D-4748-41F4-8D53-1A6B796F5F1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511881" y="503323"/>
            <a:ext cx="6388967" cy="6000068"/>
          </a:xfrm>
          <a:prstGeom prst="rect">
            <a:avLst/>
          </a:prstGeom>
        </p:spPr>
        <p:txBody>
          <a:bodyPr/>
          <a:lstStyle/>
          <a:p>
            <a:r>
              <a:rPr lang="es-ES" noProof="0"/>
              <a:t>Haga clic en el icono para agregar una imagen</a:t>
            </a:r>
            <a:endParaRPr lang="ca-ES" noProof="0"/>
          </a:p>
        </p:txBody>
      </p:sp>
      <p:pic>
        <p:nvPicPr>
          <p:cNvPr id="3" name="Gráfico 2">
            <a:extLst>
              <a:ext uri="{FF2B5EF4-FFF2-40B4-BE49-F238E27FC236}">
                <a16:creationId xmlns:a16="http://schemas.microsoft.com/office/drawing/2014/main" id="{E155D4E6-4F55-47AD-B0B6-43CFDC1A41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06858" y="1030198"/>
            <a:ext cx="360000" cy="360000"/>
          </a:xfrm>
          <a:prstGeom prst="rect">
            <a:avLst/>
          </a:prstGeom>
        </p:spPr>
      </p:pic>
      <p:sp>
        <p:nvSpPr>
          <p:cNvPr id="15" name="Marcador de texto 12">
            <a:extLst>
              <a:ext uri="{FF2B5EF4-FFF2-40B4-BE49-F238E27FC236}">
                <a16:creationId xmlns:a16="http://schemas.microsoft.com/office/drawing/2014/main" id="{D968E8D2-10CE-4DC3-8841-F5FE6823141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99575" y="3552776"/>
            <a:ext cx="4715850" cy="198196"/>
          </a:xfrm>
        </p:spPr>
        <p:txBody>
          <a:bodyPr wrap="square" lIns="360000" tIns="0" rIns="252000" bIns="0" anchor="t" anchorCtr="0">
            <a:spAutoFit/>
          </a:bodyPr>
          <a:lstStyle>
            <a:lvl1pPr marL="0" indent="0" algn="r">
              <a:buNone/>
              <a:defRPr sz="1100" b="0"/>
            </a:lvl1pPr>
          </a:lstStyle>
          <a:p>
            <a:pPr lvl="0"/>
            <a:r>
              <a:rPr lang="es-ES" noProof="0" dirty="0"/>
              <a:t>Clica aquí per modificar el </a:t>
            </a:r>
            <a:r>
              <a:rPr lang="es-ES" noProof="0" dirty="0" err="1"/>
              <a:t>subtítol</a:t>
            </a:r>
            <a:r>
              <a:rPr lang="es-ES" noProof="0" dirty="0"/>
              <a:t> de la </a:t>
            </a:r>
            <a:r>
              <a:rPr lang="es-ES" noProof="0" dirty="0" err="1"/>
              <a:t>presentació</a:t>
            </a:r>
            <a:endParaRPr lang="es-ES" noProof="0" dirty="0"/>
          </a:p>
        </p:txBody>
      </p:sp>
      <p:pic>
        <p:nvPicPr>
          <p:cNvPr id="16" name="Gráfico 15">
            <a:extLst>
              <a:ext uri="{FF2B5EF4-FFF2-40B4-BE49-F238E27FC236}">
                <a16:creationId xmlns:a16="http://schemas.microsoft.com/office/drawing/2014/main" id="{46682DDF-AF17-4CEA-A672-E82E4BB94D9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737889" y="5186193"/>
            <a:ext cx="1188000" cy="343638"/>
          </a:xfrm>
          <a:prstGeom prst="rect">
            <a:avLst/>
          </a:prstGeom>
        </p:spPr>
      </p:pic>
      <p:sp>
        <p:nvSpPr>
          <p:cNvPr id="17" name="Título 16">
            <a:extLst>
              <a:ext uri="{FF2B5EF4-FFF2-40B4-BE49-F238E27FC236}">
                <a16:creationId xmlns:a16="http://schemas.microsoft.com/office/drawing/2014/main" id="{437094D5-924D-47CD-AE4C-91BE966CA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9575" y="2015513"/>
            <a:ext cx="4712676" cy="1325563"/>
          </a:xfrm>
        </p:spPr>
        <p:txBody>
          <a:bodyPr lIns="360000" tIns="0" rIns="252000" bIns="0" anchor="b" anchorCtr="0">
            <a:normAutofit/>
          </a:bodyPr>
          <a:lstStyle>
            <a:lvl1pPr algn="r">
              <a:defRPr sz="2800"/>
            </a:lvl1pPr>
          </a:lstStyle>
          <a:p>
            <a:r>
              <a:rPr lang="es-ES" dirty="0"/>
              <a:t>Clica aquí per modificar el </a:t>
            </a:r>
            <a:r>
              <a:rPr lang="es-ES" dirty="0" err="1"/>
              <a:t>títol</a:t>
            </a:r>
            <a:r>
              <a:rPr lang="es-ES" dirty="0"/>
              <a:t> de la </a:t>
            </a:r>
            <a:r>
              <a:rPr lang="es-ES" dirty="0" err="1"/>
              <a:t>presentació</a:t>
            </a:r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375959785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os objetes (esquerra gra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ítulo 16">
            <a:extLst>
              <a:ext uri="{FF2B5EF4-FFF2-40B4-BE49-F238E27FC236}">
                <a16:creationId xmlns:a16="http://schemas.microsoft.com/office/drawing/2014/main" id="{37FA26F3-0B03-4241-BF1F-79B6A823E5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5500" y="345779"/>
            <a:ext cx="11181000" cy="293542"/>
          </a:xfrm>
        </p:spPr>
        <p:txBody>
          <a:bodyPr/>
          <a:lstStyle>
            <a:lvl1pPr>
              <a:defRPr sz="2100"/>
            </a:lvl1pPr>
          </a:lstStyle>
          <a:p>
            <a:r>
              <a:rPr lang="es-ES" dirty="0"/>
              <a:t>1. Títol diapositiva</a:t>
            </a:r>
            <a:endParaRPr lang="ca-ES" dirty="0"/>
          </a:p>
        </p:txBody>
      </p:sp>
      <p:sp>
        <p:nvSpPr>
          <p:cNvPr id="6" name="Marcador de contenido 9">
            <a:extLst>
              <a:ext uri="{FF2B5EF4-FFF2-40B4-BE49-F238E27FC236}">
                <a16:creationId xmlns:a16="http://schemas.microsoft.com/office/drawing/2014/main" id="{6D1CD919-893C-45FC-9847-643F8D9F1D53}"/>
              </a:ext>
            </a:extLst>
          </p:cNvPr>
          <p:cNvSpPr>
            <a:spLocks noGrp="1" noChangeAspect="1"/>
          </p:cNvSpPr>
          <p:nvPr>
            <p:ph sz="quarter" idx="13"/>
          </p:nvPr>
        </p:nvSpPr>
        <p:spPr>
          <a:xfrm>
            <a:off x="7590190" y="936973"/>
            <a:ext cx="4090506" cy="5400000"/>
          </a:xfrm>
        </p:spPr>
        <p:txBody>
          <a:bodyPr lIns="0" tIns="0" rIns="0" bIns="0" anchor="ctr" anchorCtr="0">
            <a:normAutofit/>
          </a:bodyPr>
          <a:lstStyle>
            <a:lvl1pPr marL="0" indent="0">
              <a:spcBef>
                <a:spcPts val="0"/>
              </a:spcBef>
              <a:buNone/>
              <a:defRPr sz="13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ca-ES" noProof="0" dirty="0" err="1"/>
              <a:t>Haga</a:t>
            </a:r>
            <a:r>
              <a:rPr lang="ca-ES" noProof="0" dirty="0"/>
              <a:t> clic para modificar los </a:t>
            </a:r>
            <a:r>
              <a:rPr lang="ca-ES" noProof="0" dirty="0" err="1"/>
              <a:t>estilos</a:t>
            </a:r>
            <a:r>
              <a:rPr lang="ca-ES" noProof="0" dirty="0"/>
              <a:t> de </a:t>
            </a:r>
            <a:r>
              <a:rPr lang="ca-ES" noProof="0" dirty="0" err="1"/>
              <a:t>texto</a:t>
            </a:r>
            <a:r>
              <a:rPr lang="ca-ES" noProof="0" dirty="0"/>
              <a:t> del </a:t>
            </a:r>
            <a:r>
              <a:rPr lang="ca-ES" noProof="0" dirty="0" err="1"/>
              <a:t>patrón</a:t>
            </a:r>
            <a:endParaRPr lang="ca-ES" noProof="0" dirty="0"/>
          </a:p>
        </p:txBody>
      </p:sp>
      <p:sp>
        <p:nvSpPr>
          <p:cNvPr id="7" name="Marcador de contenido 9">
            <a:extLst>
              <a:ext uri="{FF2B5EF4-FFF2-40B4-BE49-F238E27FC236}">
                <a16:creationId xmlns:a16="http://schemas.microsoft.com/office/drawing/2014/main" id="{8EC6B4CD-7D0E-4A35-9E3E-46C65976C5DA}"/>
              </a:ext>
            </a:extLst>
          </p:cNvPr>
          <p:cNvSpPr>
            <a:spLocks noGrp="1" noChangeAspect="1"/>
          </p:cNvSpPr>
          <p:nvPr>
            <p:ph sz="quarter" idx="11"/>
          </p:nvPr>
        </p:nvSpPr>
        <p:spPr>
          <a:xfrm>
            <a:off x="505500" y="936973"/>
            <a:ext cx="6613396" cy="5400000"/>
          </a:xfrm>
        </p:spPr>
        <p:txBody>
          <a:bodyPr lIns="0" tIns="0" rIns="0" bIns="0" anchor="ctr" anchorCtr="0">
            <a:normAutofit/>
          </a:bodyPr>
          <a:lstStyle>
            <a:lvl1pPr marL="0" indent="0">
              <a:spcBef>
                <a:spcPts val="0"/>
              </a:spcBef>
              <a:buNone/>
              <a:defRPr sz="10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ca-ES" noProof="0" dirty="0" err="1"/>
              <a:t>Haga</a:t>
            </a:r>
            <a:r>
              <a:rPr lang="ca-ES" noProof="0" dirty="0"/>
              <a:t> clic para modificar los </a:t>
            </a:r>
            <a:r>
              <a:rPr lang="ca-ES" noProof="0" dirty="0" err="1"/>
              <a:t>estilos</a:t>
            </a:r>
            <a:r>
              <a:rPr lang="ca-ES" noProof="0" dirty="0"/>
              <a:t> de </a:t>
            </a:r>
            <a:r>
              <a:rPr lang="ca-ES" noProof="0" dirty="0" err="1"/>
              <a:t>texto</a:t>
            </a:r>
            <a:r>
              <a:rPr lang="ca-ES" noProof="0" dirty="0"/>
              <a:t> del </a:t>
            </a:r>
            <a:r>
              <a:rPr lang="ca-ES" noProof="0" dirty="0" err="1"/>
              <a:t>patrón</a:t>
            </a:r>
            <a:endParaRPr lang="ca-ES" noProof="0" dirty="0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0D4D5D75-6D57-44FE-A258-558A49BBC791}"/>
              </a:ext>
            </a:extLst>
          </p:cNvPr>
          <p:cNvSpPr/>
          <p:nvPr userDrawn="1"/>
        </p:nvSpPr>
        <p:spPr>
          <a:xfrm>
            <a:off x="1" y="-5873"/>
            <a:ext cx="7123976" cy="54000"/>
          </a:xfrm>
          <a:prstGeom prst="rect">
            <a:avLst/>
          </a:prstGeom>
          <a:solidFill>
            <a:schemeClr val="accent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ca-ES" noProof="0"/>
          </a:p>
        </p:txBody>
      </p:sp>
    </p:spTree>
    <p:extLst>
      <p:ext uri="{BB962C8B-B14F-4D97-AF65-F5344CB8AC3E}">
        <p14:creationId xmlns:p14="http://schemas.microsoft.com/office/powerpoint/2010/main" val="231817477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os objetes (dreta gra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ítulo 16">
            <a:extLst>
              <a:ext uri="{FF2B5EF4-FFF2-40B4-BE49-F238E27FC236}">
                <a16:creationId xmlns:a16="http://schemas.microsoft.com/office/drawing/2014/main" id="{37FA26F3-0B03-4241-BF1F-79B6A823E5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5500" y="345779"/>
            <a:ext cx="11181000" cy="293542"/>
          </a:xfrm>
        </p:spPr>
        <p:txBody>
          <a:bodyPr/>
          <a:lstStyle>
            <a:lvl1pPr>
              <a:defRPr sz="2100"/>
            </a:lvl1pPr>
          </a:lstStyle>
          <a:p>
            <a:r>
              <a:rPr lang="es-ES" dirty="0"/>
              <a:t>1. Títol diapositiva</a:t>
            </a:r>
            <a:endParaRPr lang="ca-ES" dirty="0"/>
          </a:p>
        </p:txBody>
      </p:sp>
      <p:sp>
        <p:nvSpPr>
          <p:cNvPr id="19" name="Marcador de contenido 9">
            <a:extLst>
              <a:ext uri="{FF2B5EF4-FFF2-40B4-BE49-F238E27FC236}">
                <a16:creationId xmlns:a16="http://schemas.microsoft.com/office/drawing/2014/main" id="{9ABA2F65-372B-4788-9169-BA525A54C152}"/>
              </a:ext>
            </a:extLst>
          </p:cNvPr>
          <p:cNvSpPr>
            <a:spLocks noGrp="1" noChangeAspect="1"/>
          </p:cNvSpPr>
          <p:nvPr>
            <p:ph sz="quarter" idx="11"/>
          </p:nvPr>
        </p:nvSpPr>
        <p:spPr>
          <a:xfrm>
            <a:off x="5067300" y="936973"/>
            <a:ext cx="6613396" cy="5400000"/>
          </a:xfrm>
        </p:spPr>
        <p:txBody>
          <a:bodyPr lIns="0" tIns="0" rIns="0" bIns="0" anchor="ctr" anchorCtr="0">
            <a:normAutofit/>
          </a:bodyPr>
          <a:lstStyle>
            <a:lvl1pPr marL="0" indent="0">
              <a:spcBef>
                <a:spcPts val="0"/>
              </a:spcBef>
              <a:buNone/>
              <a:defRPr sz="10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ca-ES" noProof="0" dirty="0" err="1"/>
              <a:t>Haga</a:t>
            </a:r>
            <a:r>
              <a:rPr lang="ca-ES" noProof="0" dirty="0"/>
              <a:t> clic para modificar los </a:t>
            </a:r>
            <a:r>
              <a:rPr lang="ca-ES" noProof="0" dirty="0" err="1"/>
              <a:t>estilos</a:t>
            </a:r>
            <a:r>
              <a:rPr lang="ca-ES" noProof="0" dirty="0"/>
              <a:t> de </a:t>
            </a:r>
            <a:r>
              <a:rPr lang="ca-ES" noProof="0" dirty="0" err="1"/>
              <a:t>texto</a:t>
            </a:r>
            <a:r>
              <a:rPr lang="ca-ES" noProof="0" dirty="0"/>
              <a:t> del </a:t>
            </a:r>
            <a:r>
              <a:rPr lang="ca-ES" noProof="0" dirty="0" err="1"/>
              <a:t>patrón</a:t>
            </a:r>
            <a:endParaRPr lang="ca-ES" noProof="0" dirty="0"/>
          </a:p>
        </p:txBody>
      </p:sp>
      <p:sp>
        <p:nvSpPr>
          <p:cNvPr id="20" name="Marcador de contenido 9">
            <a:extLst>
              <a:ext uri="{FF2B5EF4-FFF2-40B4-BE49-F238E27FC236}">
                <a16:creationId xmlns:a16="http://schemas.microsoft.com/office/drawing/2014/main" id="{770BD329-47B2-4E57-8AF1-DD2D433FF6A3}"/>
              </a:ext>
            </a:extLst>
          </p:cNvPr>
          <p:cNvSpPr>
            <a:spLocks noGrp="1" noChangeAspect="1"/>
          </p:cNvSpPr>
          <p:nvPr>
            <p:ph sz="quarter" idx="12"/>
          </p:nvPr>
        </p:nvSpPr>
        <p:spPr>
          <a:xfrm>
            <a:off x="506894" y="936973"/>
            <a:ext cx="4090506" cy="5400000"/>
          </a:xfrm>
        </p:spPr>
        <p:txBody>
          <a:bodyPr lIns="0" tIns="0" rIns="0" bIns="0" anchor="ctr" anchorCtr="0">
            <a:normAutofit/>
          </a:bodyPr>
          <a:lstStyle>
            <a:lvl1pPr marL="0" indent="0">
              <a:spcBef>
                <a:spcPts val="0"/>
              </a:spcBef>
              <a:buNone/>
              <a:defRPr sz="10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ca-ES" noProof="0" dirty="0" err="1"/>
              <a:t>Haga</a:t>
            </a:r>
            <a:r>
              <a:rPr lang="ca-ES" noProof="0" dirty="0"/>
              <a:t> clic para modificar los </a:t>
            </a:r>
            <a:r>
              <a:rPr lang="ca-ES" noProof="0" dirty="0" err="1"/>
              <a:t>estilos</a:t>
            </a:r>
            <a:r>
              <a:rPr lang="ca-ES" noProof="0" dirty="0"/>
              <a:t> de </a:t>
            </a:r>
            <a:r>
              <a:rPr lang="ca-ES" noProof="0" dirty="0" err="1"/>
              <a:t>texto</a:t>
            </a:r>
            <a:r>
              <a:rPr lang="ca-ES" noProof="0" dirty="0"/>
              <a:t> del </a:t>
            </a:r>
            <a:r>
              <a:rPr lang="ca-ES" noProof="0" dirty="0" err="1"/>
              <a:t>patrón</a:t>
            </a:r>
            <a:endParaRPr lang="ca-ES" noProof="0" dirty="0"/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12002961-C139-4762-BB71-2254F72102FC}"/>
              </a:ext>
            </a:extLst>
          </p:cNvPr>
          <p:cNvSpPr/>
          <p:nvPr userDrawn="1"/>
        </p:nvSpPr>
        <p:spPr>
          <a:xfrm>
            <a:off x="0" y="-1"/>
            <a:ext cx="4683758" cy="54000"/>
          </a:xfrm>
          <a:prstGeom prst="rect">
            <a:avLst/>
          </a:prstGeom>
          <a:solidFill>
            <a:schemeClr val="accent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ca-ES" noProof="0"/>
          </a:p>
        </p:txBody>
      </p:sp>
    </p:spTree>
    <p:extLst>
      <p:ext uri="{BB962C8B-B14F-4D97-AF65-F5344CB8AC3E}">
        <p14:creationId xmlns:p14="http://schemas.microsoft.com/office/powerpoint/2010/main" val="66279258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rveis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ítulo 16">
            <a:extLst>
              <a:ext uri="{FF2B5EF4-FFF2-40B4-BE49-F238E27FC236}">
                <a16:creationId xmlns:a16="http://schemas.microsoft.com/office/drawing/2014/main" id="{37FA26F3-0B03-4241-BF1F-79B6A823E5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5500" y="345779"/>
            <a:ext cx="11181000" cy="293542"/>
          </a:xfrm>
        </p:spPr>
        <p:txBody>
          <a:bodyPr/>
          <a:lstStyle>
            <a:lvl1pPr>
              <a:defRPr sz="2100"/>
            </a:lvl1pPr>
          </a:lstStyle>
          <a:p>
            <a:r>
              <a:rPr lang="ca-ES" noProof="0" dirty="0"/>
              <a:t>1. Títol diapositiva</a:t>
            </a:r>
          </a:p>
        </p:txBody>
      </p:sp>
      <p:sp>
        <p:nvSpPr>
          <p:cNvPr id="19" name="Marcador de contenido 9">
            <a:extLst>
              <a:ext uri="{FF2B5EF4-FFF2-40B4-BE49-F238E27FC236}">
                <a16:creationId xmlns:a16="http://schemas.microsoft.com/office/drawing/2014/main" id="{9ABA2F65-372B-4788-9169-BA525A54C152}"/>
              </a:ext>
            </a:extLst>
          </p:cNvPr>
          <p:cNvSpPr>
            <a:spLocks noGrp="1" noChangeAspect="1"/>
          </p:cNvSpPr>
          <p:nvPr>
            <p:ph sz="quarter" idx="11"/>
          </p:nvPr>
        </p:nvSpPr>
        <p:spPr>
          <a:xfrm>
            <a:off x="5067300" y="1966175"/>
            <a:ext cx="6613396" cy="4370797"/>
          </a:xfrm>
        </p:spPr>
        <p:txBody>
          <a:bodyPr lIns="0" tIns="0" rIns="0" bIns="0" anchor="ctr" anchorCtr="0">
            <a:normAutofit/>
          </a:bodyPr>
          <a:lstStyle>
            <a:lvl1pPr marL="0" indent="0">
              <a:lnSpc>
                <a:spcPct val="125000"/>
              </a:lnSpc>
              <a:spcBef>
                <a:spcPts val="0"/>
              </a:spcBef>
              <a:buNone/>
              <a:defRPr sz="13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ca-ES" noProof="0" dirty="0" err="1"/>
              <a:t>Haga</a:t>
            </a:r>
            <a:r>
              <a:rPr lang="ca-ES" noProof="0" dirty="0"/>
              <a:t> clic para modificar los </a:t>
            </a:r>
            <a:r>
              <a:rPr lang="ca-ES" noProof="0" dirty="0" err="1"/>
              <a:t>estilos</a:t>
            </a:r>
            <a:r>
              <a:rPr lang="ca-ES" noProof="0" dirty="0"/>
              <a:t> de </a:t>
            </a:r>
            <a:r>
              <a:rPr lang="ca-ES" noProof="0" dirty="0" err="1"/>
              <a:t>texto</a:t>
            </a:r>
            <a:r>
              <a:rPr lang="ca-ES" noProof="0" dirty="0"/>
              <a:t> del </a:t>
            </a:r>
            <a:r>
              <a:rPr lang="ca-ES" noProof="0" dirty="0" err="1"/>
              <a:t>patrón</a:t>
            </a:r>
            <a:endParaRPr lang="ca-ES" noProof="0" dirty="0"/>
          </a:p>
        </p:txBody>
      </p:sp>
      <p:sp>
        <p:nvSpPr>
          <p:cNvPr id="20" name="Marcador de contenido 9">
            <a:extLst>
              <a:ext uri="{FF2B5EF4-FFF2-40B4-BE49-F238E27FC236}">
                <a16:creationId xmlns:a16="http://schemas.microsoft.com/office/drawing/2014/main" id="{770BD329-47B2-4E57-8AF1-DD2D433FF6A3}"/>
              </a:ext>
            </a:extLst>
          </p:cNvPr>
          <p:cNvSpPr>
            <a:spLocks noGrp="1" noChangeAspect="1"/>
          </p:cNvSpPr>
          <p:nvPr>
            <p:ph sz="quarter" idx="12"/>
          </p:nvPr>
        </p:nvSpPr>
        <p:spPr>
          <a:xfrm>
            <a:off x="506895" y="936973"/>
            <a:ext cx="3793326" cy="5400000"/>
          </a:xfrm>
        </p:spPr>
        <p:txBody>
          <a:bodyPr lIns="0" tIns="0" rIns="0" bIns="0" anchor="ctr" anchorCtr="0">
            <a:normAutofit/>
          </a:bodyPr>
          <a:lstStyle>
            <a:lvl1pPr marL="0" indent="0">
              <a:spcBef>
                <a:spcPts val="0"/>
              </a:spcBef>
              <a:buNone/>
              <a:defRPr sz="10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endParaRPr lang="ca-ES" noProof="0" dirty="0"/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4FBC96A4-EBF0-43E2-9DA8-6F1864D075CB}"/>
              </a:ext>
            </a:extLst>
          </p:cNvPr>
          <p:cNvCxnSpPr/>
          <p:nvPr userDrawn="1"/>
        </p:nvCxnSpPr>
        <p:spPr>
          <a:xfrm>
            <a:off x="4683760" y="936973"/>
            <a:ext cx="0" cy="5399999"/>
          </a:xfrm>
          <a:prstGeom prst="line">
            <a:avLst/>
          </a:prstGeom>
          <a:ln w="9525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Marcador de texto 12">
            <a:extLst>
              <a:ext uri="{FF2B5EF4-FFF2-40B4-BE49-F238E27FC236}">
                <a16:creationId xmlns:a16="http://schemas.microsoft.com/office/drawing/2014/main" id="{F2A2850D-2067-4C7F-88AD-5425C4E252D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67300" y="1254761"/>
            <a:ext cx="6613525" cy="522287"/>
          </a:xfrm>
        </p:spPr>
        <p:txBody>
          <a:bodyPr lIns="0" tIns="0" rIns="0" bIns="0" anchor="b" anchorCtr="0">
            <a:noAutofit/>
          </a:bodyPr>
          <a:lstStyle>
            <a:lvl1pPr marL="0" indent="0">
              <a:buNone/>
              <a:defRPr sz="3200" b="1"/>
            </a:lvl1pPr>
          </a:lstStyle>
          <a:p>
            <a:pPr lvl="0"/>
            <a:r>
              <a:rPr lang="ca-ES" noProof="0" dirty="0"/>
              <a:t>Servei </a:t>
            </a:r>
            <a:r>
              <a:rPr lang="ca-ES" noProof="0" dirty="0" err="1"/>
              <a:t>telecom</a:t>
            </a:r>
            <a:endParaRPr lang="ca-ES" noProof="0" dirty="0"/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D0587CB7-D9BB-4773-B16F-D301490F4CB0}"/>
              </a:ext>
            </a:extLst>
          </p:cNvPr>
          <p:cNvSpPr/>
          <p:nvPr userDrawn="1"/>
        </p:nvSpPr>
        <p:spPr>
          <a:xfrm>
            <a:off x="0" y="-1"/>
            <a:ext cx="4683758" cy="54000"/>
          </a:xfrm>
          <a:prstGeom prst="rect">
            <a:avLst/>
          </a:prstGeom>
          <a:solidFill>
            <a:schemeClr val="accent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ca-ES" noProof="0"/>
          </a:p>
        </p:txBody>
      </p:sp>
    </p:spTree>
    <p:extLst>
      <p:ext uri="{BB962C8B-B14F-4D97-AF65-F5344CB8AC3E}">
        <p14:creationId xmlns:p14="http://schemas.microsoft.com/office/powerpoint/2010/main" val="281888485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rveis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4FBC96A4-EBF0-43E2-9DA8-6F1864D075CB}"/>
              </a:ext>
            </a:extLst>
          </p:cNvPr>
          <p:cNvCxnSpPr/>
          <p:nvPr userDrawn="1"/>
        </p:nvCxnSpPr>
        <p:spPr>
          <a:xfrm>
            <a:off x="4683760" y="936973"/>
            <a:ext cx="0" cy="5399999"/>
          </a:xfrm>
          <a:prstGeom prst="line">
            <a:avLst/>
          </a:prstGeom>
          <a:ln w="9525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ángulo 8">
            <a:extLst>
              <a:ext uri="{FF2B5EF4-FFF2-40B4-BE49-F238E27FC236}">
                <a16:creationId xmlns:a16="http://schemas.microsoft.com/office/drawing/2014/main" id="{B68065AD-C5AB-422A-9F0A-BB4DEDF9B315}"/>
              </a:ext>
            </a:extLst>
          </p:cNvPr>
          <p:cNvSpPr/>
          <p:nvPr userDrawn="1"/>
        </p:nvSpPr>
        <p:spPr>
          <a:xfrm>
            <a:off x="0" y="-1"/>
            <a:ext cx="4683758" cy="54000"/>
          </a:xfrm>
          <a:prstGeom prst="rect">
            <a:avLst/>
          </a:prstGeom>
          <a:solidFill>
            <a:schemeClr val="accent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ca-ES" noProof="0"/>
          </a:p>
        </p:txBody>
      </p:sp>
      <p:sp>
        <p:nvSpPr>
          <p:cNvPr id="16" name="Marcador de texto 12">
            <a:extLst>
              <a:ext uri="{FF2B5EF4-FFF2-40B4-BE49-F238E27FC236}">
                <a16:creationId xmlns:a16="http://schemas.microsoft.com/office/drawing/2014/main" id="{9C1DEBD8-7D3E-484C-A794-972E30DE55E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67301" y="345779"/>
            <a:ext cx="5676900" cy="363433"/>
          </a:xfrm>
        </p:spPr>
        <p:txBody>
          <a:bodyPr wrap="square" lIns="0" tIns="0" rIns="0" bIns="0" anchor="b" anchorCtr="0">
            <a:spAutoFit/>
          </a:bodyPr>
          <a:lstStyle>
            <a:lvl1pPr marL="0" indent="0">
              <a:buNone/>
              <a:defRPr sz="2600" b="1"/>
            </a:lvl1pPr>
          </a:lstStyle>
          <a:p>
            <a:pPr lvl="0"/>
            <a:r>
              <a:rPr lang="ca-ES" noProof="0" dirty="0"/>
              <a:t>Servei </a:t>
            </a:r>
            <a:r>
              <a:rPr lang="ca-ES" noProof="0" dirty="0" err="1"/>
              <a:t>telecom</a:t>
            </a:r>
            <a:endParaRPr lang="ca-ES" noProof="0" dirty="0"/>
          </a:p>
        </p:txBody>
      </p:sp>
      <p:sp>
        <p:nvSpPr>
          <p:cNvPr id="18" name="Marcador de contenido 9">
            <a:extLst>
              <a:ext uri="{FF2B5EF4-FFF2-40B4-BE49-F238E27FC236}">
                <a16:creationId xmlns:a16="http://schemas.microsoft.com/office/drawing/2014/main" id="{41155F3C-EEBB-4A16-9D33-E78372CC7B3D}"/>
              </a:ext>
            </a:extLst>
          </p:cNvPr>
          <p:cNvSpPr>
            <a:spLocks noGrp="1" noChangeAspect="1"/>
          </p:cNvSpPr>
          <p:nvPr>
            <p:ph sz="quarter" idx="11"/>
          </p:nvPr>
        </p:nvSpPr>
        <p:spPr>
          <a:xfrm>
            <a:off x="5067299" y="936972"/>
            <a:ext cx="6824979" cy="5632767"/>
          </a:xfrm>
        </p:spPr>
        <p:txBody>
          <a:bodyPr lIns="0" tIns="0" rIns="0" bIns="0" anchor="ctr" anchorCtr="0">
            <a:normAutofit/>
          </a:bodyPr>
          <a:lstStyle>
            <a:lvl1pPr marL="0" indent="0">
              <a:lnSpc>
                <a:spcPct val="125000"/>
              </a:lnSpc>
              <a:spcBef>
                <a:spcPts val="0"/>
              </a:spcBef>
              <a:buNone/>
              <a:defRPr sz="10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ca-ES" noProof="0" dirty="0" err="1"/>
              <a:t>Haga</a:t>
            </a:r>
            <a:r>
              <a:rPr lang="ca-ES" noProof="0" dirty="0"/>
              <a:t> clic para modificar los </a:t>
            </a:r>
            <a:r>
              <a:rPr lang="ca-ES" noProof="0" dirty="0" err="1"/>
              <a:t>estilos</a:t>
            </a:r>
            <a:r>
              <a:rPr lang="ca-ES" noProof="0" dirty="0"/>
              <a:t> de </a:t>
            </a:r>
            <a:r>
              <a:rPr lang="ca-ES" noProof="0" dirty="0" err="1"/>
              <a:t>texto</a:t>
            </a:r>
            <a:r>
              <a:rPr lang="ca-ES" noProof="0" dirty="0"/>
              <a:t> del </a:t>
            </a:r>
            <a:r>
              <a:rPr lang="ca-ES" noProof="0" dirty="0" err="1"/>
              <a:t>patrón</a:t>
            </a:r>
            <a:endParaRPr lang="ca-ES" noProof="0" dirty="0"/>
          </a:p>
        </p:txBody>
      </p:sp>
      <p:sp>
        <p:nvSpPr>
          <p:cNvPr id="21" name="Título 16">
            <a:extLst>
              <a:ext uri="{FF2B5EF4-FFF2-40B4-BE49-F238E27FC236}">
                <a16:creationId xmlns:a16="http://schemas.microsoft.com/office/drawing/2014/main" id="{D9A395A5-399D-4EE1-B93E-7C0EBCDE36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5500" y="345779"/>
            <a:ext cx="4163020" cy="293542"/>
          </a:xfrm>
        </p:spPr>
        <p:txBody>
          <a:bodyPr/>
          <a:lstStyle>
            <a:lvl1pPr>
              <a:defRPr sz="2100"/>
            </a:lvl1pPr>
          </a:lstStyle>
          <a:p>
            <a:r>
              <a:rPr lang="ca-ES" noProof="0" dirty="0"/>
              <a:t>1. Títol diapositiva</a:t>
            </a:r>
          </a:p>
        </p:txBody>
      </p:sp>
      <p:sp>
        <p:nvSpPr>
          <p:cNvPr id="22" name="Marcador de texto 3">
            <a:extLst>
              <a:ext uri="{FF2B5EF4-FFF2-40B4-BE49-F238E27FC236}">
                <a16:creationId xmlns:a16="http://schemas.microsoft.com/office/drawing/2014/main" id="{C382F01B-CD67-433F-9A24-E8551118979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4825" y="4734878"/>
            <a:ext cx="3794125" cy="522287"/>
          </a:xfrm>
        </p:spPr>
        <p:txBody>
          <a:bodyPr lIns="0" tIns="0" rIns="0" bIns="0"/>
          <a:lstStyle>
            <a:lvl1pPr marL="0" indent="0" algn="ctr">
              <a:buNone/>
              <a:defRPr sz="2400" b="1"/>
            </a:lvl1pPr>
          </a:lstStyle>
          <a:p>
            <a:pPr lvl="0"/>
            <a:r>
              <a:rPr lang="es-ES" dirty="0"/>
              <a:t>Títol</a:t>
            </a:r>
            <a:endParaRPr lang="ca-ES" dirty="0"/>
          </a:p>
        </p:txBody>
      </p:sp>
      <p:sp>
        <p:nvSpPr>
          <p:cNvPr id="23" name="Marcador de contenido 9">
            <a:extLst>
              <a:ext uri="{FF2B5EF4-FFF2-40B4-BE49-F238E27FC236}">
                <a16:creationId xmlns:a16="http://schemas.microsoft.com/office/drawing/2014/main" id="{E5C27C59-A8AC-4FC8-AB1F-A2B41E11CF33}"/>
              </a:ext>
            </a:extLst>
          </p:cNvPr>
          <p:cNvSpPr>
            <a:spLocks noGrp="1" noChangeAspect="1"/>
          </p:cNvSpPr>
          <p:nvPr>
            <p:ph sz="quarter" idx="12"/>
          </p:nvPr>
        </p:nvSpPr>
        <p:spPr>
          <a:xfrm>
            <a:off x="506895" y="2016760"/>
            <a:ext cx="3793326" cy="2570272"/>
          </a:xfrm>
        </p:spPr>
        <p:txBody>
          <a:bodyPr lIns="0" tIns="0" rIns="0" bIns="0" anchor="ctr" anchorCtr="0">
            <a:normAutofit/>
          </a:bodyPr>
          <a:lstStyle>
            <a:lvl1pPr marL="0" indent="0">
              <a:spcBef>
                <a:spcPts val="0"/>
              </a:spcBef>
              <a:buNone/>
              <a:defRPr sz="10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endParaRPr lang="ca-ES" noProof="0" dirty="0"/>
          </a:p>
        </p:txBody>
      </p:sp>
    </p:spTree>
    <p:extLst>
      <p:ext uri="{BB962C8B-B14F-4D97-AF65-F5344CB8AC3E}">
        <p14:creationId xmlns:p14="http://schemas.microsoft.com/office/powerpoint/2010/main" val="392328119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En blan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6B6A475A-3F76-42C2-85CF-25881DB2189F}"/>
              </a:ext>
            </a:extLst>
          </p:cNvPr>
          <p:cNvSpPr/>
          <p:nvPr userDrawn="1"/>
        </p:nvSpPr>
        <p:spPr>
          <a:xfrm>
            <a:off x="0" y="-1"/>
            <a:ext cx="5906895" cy="54000"/>
          </a:xfrm>
          <a:prstGeom prst="rect">
            <a:avLst/>
          </a:prstGeom>
          <a:solidFill>
            <a:schemeClr val="accent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ca-ES" noProof="0"/>
          </a:p>
        </p:txBody>
      </p:sp>
    </p:spTree>
    <p:extLst>
      <p:ext uri="{BB962C8B-B14F-4D97-AF65-F5344CB8AC3E}">
        <p14:creationId xmlns:p14="http://schemas.microsoft.com/office/powerpoint/2010/main" val="227495753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3_Nomes tit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D0B0DC-CB44-4A56-9655-68D2F13E8C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ca-ES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DD68947C-B99C-4137-896C-FB380E32D862}"/>
              </a:ext>
            </a:extLst>
          </p:cNvPr>
          <p:cNvSpPr/>
          <p:nvPr userDrawn="1"/>
        </p:nvSpPr>
        <p:spPr>
          <a:xfrm>
            <a:off x="0" y="-1"/>
            <a:ext cx="5906895" cy="54000"/>
          </a:xfrm>
          <a:prstGeom prst="rect">
            <a:avLst/>
          </a:prstGeom>
          <a:solidFill>
            <a:schemeClr val="accent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ca-ES" noProof="0"/>
          </a:p>
        </p:txBody>
      </p:sp>
    </p:spTree>
    <p:extLst>
      <p:ext uri="{BB962C8B-B14F-4D97-AF65-F5344CB8AC3E}">
        <p14:creationId xmlns:p14="http://schemas.microsoft.com/office/powerpoint/2010/main" val="122638954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ol i objec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1B9139-3BEF-44F7-B7BC-19D1A759D1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ca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D187134-CC3E-4141-BD5B-701FAB864F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ca-E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B44ED7C-574E-4A31-8A13-55DEB6B552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D87B5C5-2AE6-472C-9F61-1CD15C2081CE}" type="datetimeFigureOut">
              <a:rPr lang="ca-ES" smtClean="0"/>
              <a:t>18/11/2021</a:t>
            </a:fld>
            <a:endParaRPr lang="ca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CD6C795-9777-47ED-BB53-CBFBF3EA38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ca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A87E16B-648F-4097-B8D7-6A119CB06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BC38B75-98AF-4B49-AE2C-87B0C0A6193E}" type="slidenum">
              <a:rPr lang="ca-ES" smtClean="0"/>
              <a:t>‹Nº›</a:t>
            </a:fld>
            <a:endParaRPr lang="ca-ES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785DF607-DA13-4B6A-8E50-4038295EEF2F}"/>
              </a:ext>
            </a:extLst>
          </p:cNvPr>
          <p:cNvSpPr/>
          <p:nvPr userDrawn="1"/>
        </p:nvSpPr>
        <p:spPr>
          <a:xfrm>
            <a:off x="0" y="-1"/>
            <a:ext cx="5906895" cy="54000"/>
          </a:xfrm>
          <a:prstGeom prst="rect">
            <a:avLst/>
          </a:prstGeom>
          <a:solidFill>
            <a:schemeClr val="accent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ca-ES" noProof="0"/>
          </a:p>
        </p:txBody>
      </p:sp>
    </p:spTree>
    <p:extLst>
      <p:ext uri="{BB962C8B-B14F-4D97-AF65-F5344CB8AC3E}">
        <p14:creationId xmlns:p14="http://schemas.microsoft.com/office/powerpoint/2010/main" val="227810785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raporta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áfico 2">
            <a:extLst>
              <a:ext uri="{FF2B5EF4-FFF2-40B4-BE49-F238E27FC236}">
                <a16:creationId xmlns:a16="http://schemas.microsoft.com/office/drawing/2014/main" id="{AF77055B-72DE-48DC-939F-C96089D0191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13624" y="121283"/>
            <a:ext cx="997200" cy="289286"/>
          </a:xfrm>
          <a:prstGeom prst="rect">
            <a:avLst/>
          </a:prstGeom>
        </p:spPr>
      </p:pic>
      <p:sp>
        <p:nvSpPr>
          <p:cNvPr id="4" name="Título 4">
            <a:extLst>
              <a:ext uri="{FF2B5EF4-FFF2-40B4-BE49-F238E27FC236}">
                <a16:creationId xmlns:a16="http://schemas.microsoft.com/office/drawing/2014/main" id="{5A096EA3-4F67-47A0-98C8-A560FB6D7B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34233"/>
            <a:ext cx="10515600" cy="1113125"/>
          </a:xfrm>
          <a:prstGeom prst="rect">
            <a:avLst/>
          </a:prstGeom>
        </p:spPr>
        <p:txBody>
          <a:bodyPr lIns="0" tIns="0" rIns="0" bIns="0" anchor="b" anchorCtr="0">
            <a:spAutoFit/>
          </a:bodyPr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ca-ES" noProof="0" dirty="0" err="1"/>
              <a:t>Haga</a:t>
            </a:r>
            <a:r>
              <a:rPr lang="ca-ES" noProof="0" dirty="0"/>
              <a:t> clic para modificar el estilo de </a:t>
            </a:r>
            <a:r>
              <a:rPr lang="ca-ES" noProof="0" dirty="0" err="1"/>
              <a:t>título</a:t>
            </a:r>
            <a:r>
              <a:rPr lang="ca-ES" noProof="0" dirty="0"/>
              <a:t> del </a:t>
            </a:r>
            <a:r>
              <a:rPr lang="ca-ES" noProof="0" dirty="0" err="1"/>
              <a:t>patrón</a:t>
            </a:r>
            <a:endParaRPr lang="ca-ES" noProof="0" dirty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F9E215E1-C2E8-4E6B-B98D-634F34EE9973}"/>
              </a:ext>
            </a:extLst>
          </p:cNvPr>
          <p:cNvSpPr/>
          <p:nvPr userDrawn="1"/>
        </p:nvSpPr>
        <p:spPr>
          <a:xfrm>
            <a:off x="10673862" y="0"/>
            <a:ext cx="1518138" cy="55912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 dirty="0"/>
          </a:p>
        </p:txBody>
      </p:sp>
      <p:grpSp>
        <p:nvGrpSpPr>
          <p:cNvPr id="7" name="Grupo 6">
            <a:extLst>
              <a:ext uri="{FF2B5EF4-FFF2-40B4-BE49-F238E27FC236}">
                <a16:creationId xmlns:a16="http://schemas.microsoft.com/office/drawing/2014/main" id="{8320E3CC-605A-4765-9FA9-C29B3C7DA57A}"/>
              </a:ext>
            </a:extLst>
          </p:cNvPr>
          <p:cNvGrpSpPr/>
          <p:nvPr userDrawn="1"/>
        </p:nvGrpSpPr>
        <p:grpSpPr>
          <a:xfrm>
            <a:off x="5286326" y="5407141"/>
            <a:ext cx="1456788" cy="397362"/>
            <a:chOff x="10453226" y="5439373"/>
            <a:chExt cx="1223451" cy="303379"/>
          </a:xfrm>
        </p:grpSpPr>
        <p:pic>
          <p:nvPicPr>
            <p:cNvPr id="8" name="Gráfico 7">
              <a:extLst>
                <a:ext uri="{FF2B5EF4-FFF2-40B4-BE49-F238E27FC236}">
                  <a16:creationId xmlns:a16="http://schemas.microsoft.com/office/drawing/2014/main" id="{FA442804-1295-4C37-8BCC-8EBAC6A4B6C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333023" y="5439373"/>
              <a:ext cx="343654" cy="298830"/>
            </a:xfrm>
            <a:prstGeom prst="rect">
              <a:avLst/>
            </a:prstGeom>
          </p:spPr>
        </p:pic>
        <p:pic>
          <p:nvPicPr>
            <p:cNvPr id="9" name="Gráfico 8">
              <a:extLst>
                <a:ext uri="{FF2B5EF4-FFF2-40B4-BE49-F238E27FC236}">
                  <a16:creationId xmlns:a16="http://schemas.microsoft.com/office/drawing/2014/main" id="{2AC526E0-6A21-4F94-9E33-4BC332BFB0A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0974254" y="5443922"/>
              <a:ext cx="164356" cy="298830"/>
            </a:xfrm>
            <a:prstGeom prst="rect">
              <a:avLst/>
            </a:prstGeom>
          </p:spPr>
        </p:pic>
        <p:pic>
          <p:nvPicPr>
            <p:cNvPr id="10" name="Gráfico 9">
              <a:extLst>
                <a:ext uri="{FF2B5EF4-FFF2-40B4-BE49-F238E27FC236}">
                  <a16:creationId xmlns:a16="http://schemas.microsoft.com/office/drawing/2014/main" id="{1E0E3440-76C1-476F-9259-27A5F245D8A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453226" y="5471845"/>
              <a:ext cx="343654" cy="239064"/>
            </a:xfrm>
            <a:prstGeom prst="rect">
              <a:avLst/>
            </a:prstGeom>
          </p:spPr>
        </p:pic>
      </p:grp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3A870691-AF5E-400D-B048-DE4F98706C48}"/>
              </a:ext>
            </a:extLst>
          </p:cNvPr>
          <p:cNvCxnSpPr>
            <a:cxnSpLocks/>
          </p:cNvCxnSpPr>
          <p:nvPr userDrawn="1"/>
        </p:nvCxnSpPr>
        <p:spPr>
          <a:xfrm>
            <a:off x="3936913" y="6038165"/>
            <a:ext cx="431817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Marcador de texto 18">
            <a:extLst>
              <a:ext uri="{FF2B5EF4-FFF2-40B4-BE49-F238E27FC236}">
                <a16:creationId xmlns:a16="http://schemas.microsoft.com/office/drawing/2014/main" id="{4A8874DF-8F6B-4D83-B2AD-79F8F36CE9E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28675" y="3247827"/>
            <a:ext cx="10534650" cy="1073150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ca-ES" noProof="0" dirty="0" err="1"/>
              <a:t>Haga</a:t>
            </a:r>
            <a:r>
              <a:rPr lang="ca-ES" noProof="0" dirty="0"/>
              <a:t> clic para modificar los </a:t>
            </a:r>
            <a:r>
              <a:rPr lang="ca-ES" noProof="0" dirty="0" err="1"/>
              <a:t>estilos</a:t>
            </a:r>
            <a:r>
              <a:rPr lang="ca-ES" noProof="0" dirty="0"/>
              <a:t> de </a:t>
            </a:r>
            <a:r>
              <a:rPr lang="ca-ES" noProof="0" dirty="0" err="1"/>
              <a:t>texto</a:t>
            </a:r>
            <a:r>
              <a:rPr lang="ca-ES" noProof="0" dirty="0"/>
              <a:t> del </a:t>
            </a:r>
            <a:r>
              <a:rPr lang="ca-ES" noProof="0" dirty="0" err="1"/>
              <a:t>patrón</a:t>
            </a:r>
            <a:endParaRPr lang="ca-ES" noProof="0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062CF447-CEB7-42BC-BBC0-147D25903DF1}"/>
              </a:ext>
            </a:extLst>
          </p:cNvPr>
          <p:cNvSpPr txBox="1"/>
          <p:nvPr userDrawn="1"/>
        </p:nvSpPr>
        <p:spPr>
          <a:xfrm>
            <a:off x="828675" y="6196445"/>
            <a:ext cx="10534650" cy="313932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ca-ES" sz="1800" noProof="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T. 973 101 111  •  </a:t>
            </a:r>
            <a:r>
              <a:rPr lang="ca-ES" sz="1800" b="1" noProof="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vunkers.com</a:t>
            </a:r>
            <a:endParaRPr lang="ca-ES" sz="1800" noProof="0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15" name="Gráfico 14">
            <a:extLst>
              <a:ext uri="{FF2B5EF4-FFF2-40B4-BE49-F238E27FC236}">
                <a16:creationId xmlns:a16="http://schemas.microsoft.com/office/drawing/2014/main" id="{08B6E95C-F9B4-403B-96AC-85F16C7FC30F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205576" y="414287"/>
            <a:ext cx="1656000" cy="478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6534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Index contingu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>
            <a:extLst>
              <a:ext uri="{FF2B5EF4-FFF2-40B4-BE49-F238E27FC236}">
                <a16:creationId xmlns:a16="http://schemas.microsoft.com/office/drawing/2014/main" id="{1500536C-6EF1-45A1-A403-13D9003B4B3A}"/>
              </a:ext>
            </a:extLst>
          </p:cNvPr>
          <p:cNvSpPr/>
          <p:nvPr/>
        </p:nvSpPr>
        <p:spPr>
          <a:xfrm flipH="1">
            <a:off x="6858000" y="0"/>
            <a:ext cx="5334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AE93E55-009E-454F-882C-7FC0714730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" y="3037611"/>
            <a:ext cx="6858000" cy="391389"/>
          </a:xfrm>
        </p:spPr>
        <p:txBody>
          <a:bodyPr wrap="square" lIns="720000" tIns="0" rIns="720000" bIns="0" anchor="b" anchorCtr="0">
            <a:spAutoFit/>
          </a:bodyPr>
          <a:lstStyle>
            <a:lvl1pPr algn="ctr">
              <a:defRPr sz="2800"/>
            </a:lvl1pPr>
          </a:lstStyle>
          <a:p>
            <a:r>
              <a:rPr lang="ca-ES" noProof="0" dirty="0"/>
              <a:t>Continguts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542B0245-4A94-46AE-98B8-A737EDC34F1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" y="3534238"/>
            <a:ext cx="6858000" cy="180178"/>
          </a:xfrm>
        </p:spPr>
        <p:txBody>
          <a:bodyPr wrap="square" lIns="720000" tIns="0" rIns="720000" bIns="0">
            <a:spAutoFit/>
          </a:bodyPr>
          <a:lstStyle>
            <a:lvl1pPr marL="0" indent="0" algn="ctr">
              <a:buNone/>
              <a:defRPr sz="10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ca-ES" noProof="0" dirty="0" err="1"/>
              <a:t>Haga</a:t>
            </a:r>
            <a:r>
              <a:rPr lang="ca-ES" noProof="0" dirty="0"/>
              <a:t> clic para modificar los </a:t>
            </a:r>
            <a:r>
              <a:rPr lang="ca-ES" noProof="0" dirty="0" err="1"/>
              <a:t>estilos</a:t>
            </a:r>
            <a:r>
              <a:rPr lang="ca-ES" noProof="0" dirty="0"/>
              <a:t> de </a:t>
            </a:r>
            <a:r>
              <a:rPr lang="ca-ES" noProof="0" dirty="0" err="1"/>
              <a:t>texto</a:t>
            </a:r>
            <a:r>
              <a:rPr lang="ca-ES" noProof="0" dirty="0"/>
              <a:t> del </a:t>
            </a:r>
            <a:r>
              <a:rPr lang="ca-ES" noProof="0" dirty="0" err="1"/>
              <a:t>patrón</a:t>
            </a:r>
            <a:endParaRPr lang="ca-ES" noProof="0" dirty="0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5EF4CC01-D8E7-45C4-A4F6-76591C2FADC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345680" y="870024"/>
            <a:ext cx="4358640" cy="4761742"/>
          </a:xfrm>
        </p:spPr>
        <p:txBody>
          <a:bodyPr lIns="0" tIns="0" rIns="0" bIns="0" anchor="ctr" anchorCtr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ca-ES" noProof="0" dirty="0"/>
              <a:t>Aquí pots introduir els apartats de la presentació</a:t>
            </a:r>
          </a:p>
        </p:txBody>
      </p:sp>
    </p:spTree>
    <p:extLst>
      <p:ext uri="{BB962C8B-B14F-4D97-AF65-F5344CB8AC3E}">
        <p14:creationId xmlns:p14="http://schemas.microsoft.com/office/powerpoint/2010/main" val="31553300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Portade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BA934434-737F-42EE-B027-97B2A8C6C9AB}"/>
              </a:ext>
            </a:extLst>
          </p:cNvPr>
          <p:cNvSpPr/>
          <p:nvPr/>
        </p:nvSpPr>
        <p:spPr>
          <a:xfrm>
            <a:off x="4875315" y="1449000"/>
            <a:ext cx="7020000" cy="396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FBD2DC9-1E14-43C9-B091-4AC8BF5713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75315" y="1441117"/>
            <a:ext cx="7020000" cy="1537849"/>
          </a:xfrm>
        </p:spPr>
        <p:txBody>
          <a:bodyPr lIns="540000" tIns="720000" rIns="540000" bIns="360000" anchor="t" anchorCtr="0">
            <a:spAutoFit/>
          </a:bodyPr>
          <a:lstStyle>
            <a:lvl1pPr>
              <a:defRPr sz="3000">
                <a:solidFill>
                  <a:schemeClr val="bg1"/>
                </a:solidFill>
              </a:defRPr>
            </a:lvl1pPr>
          </a:lstStyle>
          <a:p>
            <a:r>
              <a:rPr lang="ca-ES" noProof="0" dirty="0"/>
              <a:t>Títol </a:t>
            </a:r>
            <a:r>
              <a:rPr lang="ca-ES" noProof="0" dirty="0" err="1"/>
              <a:t>portadeta</a:t>
            </a:r>
            <a:endParaRPr lang="ca-ES" noProof="0" dirty="0"/>
          </a:p>
        </p:txBody>
      </p:sp>
      <p:pic>
        <p:nvPicPr>
          <p:cNvPr id="4" name="Gráfico 3">
            <a:extLst>
              <a:ext uri="{FF2B5EF4-FFF2-40B4-BE49-F238E27FC236}">
                <a16:creationId xmlns:a16="http://schemas.microsoft.com/office/drawing/2014/main" id="{1F62D66F-C90F-4E97-BF9D-2977B40A24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99635" y="1485717"/>
            <a:ext cx="360000" cy="360000"/>
          </a:xfrm>
          <a:prstGeom prst="rect">
            <a:avLst/>
          </a:prstGeom>
        </p:spPr>
      </p:pic>
      <p:pic>
        <p:nvPicPr>
          <p:cNvPr id="5" name="Gráfico 4">
            <a:extLst>
              <a:ext uri="{FF2B5EF4-FFF2-40B4-BE49-F238E27FC236}">
                <a16:creationId xmlns:a16="http://schemas.microsoft.com/office/drawing/2014/main" id="{57B1B2B9-4786-429F-A9A7-073FC68CDB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25792" y="4770680"/>
            <a:ext cx="1188000" cy="344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2683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apo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5B840C80-9723-4E5D-920F-88FAA07DC172}"/>
              </a:ext>
            </a:extLst>
          </p:cNvPr>
          <p:cNvSpPr/>
          <p:nvPr/>
        </p:nvSpPr>
        <p:spPr>
          <a:xfrm>
            <a:off x="4602456" y="514348"/>
            <a:ext cx="7298392" cy="59756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ca-ES"/>
          </a:p>
        </p:txBody>
      </p:sp>
      <p:sp>
        <p:nvSpPr>
          <p:cNvPr id="10" name="Marcador de contenido 27">
            <a:extLst>
              <a:ext uri="{FF2B5EF4-FFF2-40B4-BE49-F238E27FC236}">
                <a16:creationId xmlns:a16="http://schemas.microsoft.com/office/drawing/2014/main" id="{4C58678B-FE79-441A-B254-46789A29E9E3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5302779" y="1125435"/>
            <a:ext cx="6304505" cy="4753488"/>
          </a:xfrm>
        </p:spPr>
        <p:txBody>
          <a:bodyPr anchor="ctr" anchorCtr="0"/>
          <a:lstStyle>
            <a:lvl1pPr marL="0" indent="0">
              <a:lnSpc>
                <a:spcPct val="125000"/>
              </a:lnSpc>
              <a:spcBef>
                <a:spcPts val="1000"/>
              </a:spcBef>
              <a:buNone/>
              <a:defRPr/>
            </a:lvl1pPr>
          </a:lstStyle>
          <a:p>
            <a:r>
              <a:rPr lang="ca-ES" dirty="0"/>
              <a:t>Clica aquí per afegir continguts de la diapositiva</a:t>
            </a:r>
            <a:endParaRPr lang="es-ES" dirty="0"/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54BEFAF6-6091-447A-A159-2AB74198AF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91788" y="558948"/>
            <a:ext cx="360000" cy="360000"/>
          </a:xfrm>
          <a:prstGeom prst="rect">
            <a:avLst/>
          </a:prstGeom>
        </p:spPr>
      </p:pic>
      <p:sp>
        <p:nvSpPr>
          <p:cNvPr id="8" name="Marcador de contenido 3">
            <a:extLst>
              <a:ext uri="{FF2B5EF4-FFF2-40B4-BE49-F238E27FC236}">
                <a16:creationId xmlns:a16="http://schemas.microsoft.com/office/drawing/2014/main" id="{49AB99AB-834E-46B9-B29E-76700BE52B8B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0" y="0"/>
            <a:ext cx="4316413" cy="6858000"/>
          </a:xfrm>
          <a:solidFill>
            <a:schemeClr val="accent1"/>
          </a:solidFill>
        </p:spPr>
        <p:txBody>
          <a:bodyPr lIns="540000" tIns="720000" rIns="540000" bIns="720000" anchor="ctr" anchorCtr="0">
            <a:normAutofit/>
          </a:bodyPr>
          <a:lstStyle>
            <a:lvl1pPr marL="0" indent="0" algn="r">
              <a:buNone/>
              <a:defRPr sz="28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14822973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itxa product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5B840C80-9723-4E5D-920F-88FAA07DC172}"/>
              </a:ext>
            </a:extLst>
          </p:cNvPr>
          <p:cNvSpPr/>
          <p:nvPr/>
        </p:nvSpPr>
        <p:spPr>
          <a:xfrm>
            <a:off x="4602456" y="514348"/>
            <a:ext cx="7298392" cy="59756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ca-ES" noProof="0"/>
          </a:p>
        </p:txBody>
      </p:sp>
      <p:sp>
        <p:nvSpPr>
          <p:cNvPr id="10" name="Marcador de contenido 27">
            <a:extLst>
              <a:ext uri="{FF2B5EF4-FFF2-40B4-BE49-F238E27FC236}">
                <a16:creationId xmlns:a16="http://schemas.microsoft.com/office/drawing/2014/main" id="{4C58678B-FE79-441A-B254-46789A29E9E3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5302779" y="1772924"/>
            <a:ext cx="6304505" cy="3337976"/>
          </a:xfrm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25000"/>
              </a:lnSpc>
              <a:spcBef>
                <a:spcPts val="800"/>
              </a:spcBef>
              <a:buNone/>
              <a:defRPr sz="1050"/>
            </a:lvl1pPr>
            <a:lvl2pPr>
              <a:lnSpc>
                <a:spcPct val="125000"/>
              </a:lnSpc>
              <a:spcBef>
                <a:spcPts val="800"/>
              </a:spcBef>
              <a:defRPr sz="1050"/>
            </a:lvl2pPr>
            <a:lvl3pPr>
              <a:lnSpc>
                <a:spcPct val="125000"/>
              </a:lnSpc>
              <a:spcBef>
                <a:spcPts val="800"/>
              </a:spcBef>
              <a:defRPr sz="1050"/>
            </a:lvl3pPr>
            <a:lvl4pPr>
              <a:lnSpc>
                <a:spcPct val="125000"/>
              </a:lnSpc>
              <a:spcBef>
                <a:spcPts val="800"/>
              </a:spcBef>
              <a:defRPr sz="1050"/>
            </a:lvl4pPr>
            <a:lvl5pPr>
              <a:lnSpc>
                <a:spcPct val="125000"/>
              </a:lnSpc>
              <a:spcBef>
                <a:spcPts val="800"/>
              </a:spcBef>
              <a:defRPr sz="1050"/>
            </a:lvl5pPr>
          </a:lstStyle>
          <a:p>
            <a:r>
              <a:rPr lang="ca-ES" noProof="0" dirty="0"/>
              <a:t>Clica aquí per afegir continguts de la diapositiva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ca-ES" noProof="0" dirty="0" err="1"/>
              <a:t>Haga</a:t>
            </a:r>
            <a:r>
              <a:rPr lang="ca-ES" noProof="0" dirty="0"/>
              <a:t> clic para modificar los </a:t>
            </a:r>
            <a:r>
              <a:rPr lang="ca-ES" noProof="0" dirty="0" err="1"/>
              <a:t>estilos</a:t>
            </a:r>
            <a:r>
              <a:rPr lang="ca-ES" noProof="0" dirty="0"/>
              <a:t> de </a:t>
            </a:r>
            <a:r>
              <a:rPr lang="ca-ES" noProof="0" dirty="0" err="1"/>
              <a:t>texto</a:t>
            </a:r>
            <a:r>
              <a:rPr lang="ca-ES" noProof="0" dirty="0"/>
              <a:t> del </a:t>
            </a:r>
            <a:r>
              <a:rPr lang="ca-ES" noProof="0" dirty="0" err="1"/>
              <a:t>patrón</a:t>
            </a:r>
            <a:endParaRPr lang="ca-ES" noProof="0" dirty="0"/>
          </a:p>
          <a:p>
            <a:pPr lvl="1"/>
            <a:r>
              <a:rPr lang="ca-ES" noProof="0" dirty="0" err="1"/>
              <a:t>Segundo</a:t>
            </a:r>
            <a:r>
              <a:rPr lang="ca-ES" noProof="0" dirty="0"/>
              <a:t> </a:t>
            </a:r>
            <a:r>
              <a:rPr lang="ca-ES" noProof="0" dirty="0" err="1"/>
              <a:t>nivel</a:t>
            </a:r>
            <a:endParaRPr lang="ca-ES" noProof="0" dirty="0"/>
          </a:p>
          <a:p>
            <a:pPr lvl="2"/>
            <a:r>
              <a:rPr lang="ca-ES" noProof="0" dirty="0"/>
              <a:t>Tercer </a:t>
            </a:r>
            <a:r>
              <a:rPr lang="ca-ES" noProof="0" dirty="0" err="1"/>
              <a:t>nivel</a:t>
            </a:r>
            <a:endParaRPr lang="ca-ES" noProof="0" dirty="0"/>
          </a:p>
          <a:p>
            <a:pPr lvl="3"/>
            <a:r>
              <a:rPr lang="ca-ES" noProof="0" dirty="0" err="1"/>
              <a:t>Cuarto</a:t>
            </a:r>
            <a:r>
              <a:rPr lang="ca-ES" noProof="0" dirty="0"/>
              <a:t> </a:t>
            </a:r>
            <a:r>
              <a:rPr lang="ca-ES" noProof="0" dirty="0" err="1"/>
              <a:t>nivel</a:t>
            </a:r>
            <a:endParaRPr lang="ca-ES" noProof="0" dirty="0"/>
          </a:p>
          <a:p>
            <a:pPr lvl="4"/>
            <a:r>
              <a:rPr lang="ca-ES" noProof="0" dirty="0"/>
              <a:t>Quinto </a:t>
            </a:r>
            <a:r>
              <a:rPr lang="ca-ES" noProof="0" dirty="0" err="1"/>
              <a:t>nivel</a:t>
            </a:r>
            <a:endParaRPr lang="ca-ES" noProof="0" dirty="0"/>
          </a:p>
          <a:p>
            <a:endParaRPr lang="ca-ES" noProof="0" dirty="0"/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54BEFAF6-6091-447A-A159-2AB74198AF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91788" y="558948"/>
            <a:ext cx="360000" cy="360000"/>
          </a:xfrm>
          <a:prstGeom prst="rect">
            <a:avLst/>
          </a:prstGeom>
        </p:spPr>
      </p:pic>
      <p:sp>
        <p:nvSpPr>
          <p:cNvPr id="8" name="Marcador de contenido 3">
            <a:extLst>
              <a:ext uri="{FF2B5EF4-FFF2-40B4-BE49-F238E27FC236}">
                <a16:creationId xmlns:a16="http://schemas.microsoft.com/office/drawing/2014/main" id="{49AB99AB-834E-46B9-B29E-76700BE52B8B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0" y="0"/>
            <a:ext cx="4316413" cy="6858000"/>
          </a:xfrm>
          <a:solidFill>
            <a:schemeClr val="accent1"/>
          </a:solidFill>
        </p:spPr>
        <p:txBody>
          <a:bodyPr lIns="540000" tIns="1008000" rIns="540000" bIns="720000" anchor="t" anchorCtr="0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marR="0" lvl="0" indent="0" algn="r" defTabSz="914400" rtl="0" eaLnBrk="1" fontAlgn="auto" latinLnBrk="0" hangingPunct="1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s-ES" dirty="0" err="1"/>
              <a:t>Afegir</a:t>
            </a:r>
            <a:r>
              <a:rPr lang="es-ES" dirty="0"/>
              <a:t> </a:t>
            </a:r>
            <a:r>
              <a:rPr lang="es-ES" dirty="0" err="1"/>
              <a:t>títols</a:t>
            </a:r>
            <a:r>
              <a:rPr lang="es-ES" dirty="0"/>
              <a:t> aquí</a:t>
            </a:r>
            <a:endParaRPr lang="ca-E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E85C97F-C643-4C55-B584-FDC9895646B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299075" y="1024892"/>
            <a:ext cx="6308725" cy="432426"/>
          </a:xfrm>
        </p:spPr>
        <p:txBody>
          <a:bodyPr lIns="0" tIns="0" rIns="0" bIns="0" anchor="b" anchorCtr="0">
            <a:spAutoFit/>
          </a:bodyPr>
          <a:lstStyle>
            <a:lvl1pPr marL="0" indent="0">
              <a:buNone/>
              <a:defRPr sz="2400" b="1"/>
            </a:lvl1pPr>
          </a:lstStyle>
          <a:p>
            <a:pPr lvl="0"/>
            <a:r>
              <a:rPr lang="es-ES" noProof="0" dirty="0" err="1"/>
              <a:t>Capçalera</a:t>
            </a:r>
            <a:endParaRPr lang="ca-ES" noProof="0" dirty="0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3B2876FD-DA23-48B8-8A2F-A066490DE0E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299075" y="5679957"/>
            <a:ext cx="6303963" cy="234231"/>
          </a:xfrm>
        </p:spPr>
        <p:txBody>
          <a:bodyPr lIns="0" tIns="0" rIns="0" bIns="0">
            <a:spAutoFit/>
          </a:bodyPr>
          <a:lstStyle>
            <a:lvl1pPr marL="0" indent="0">
              <a:buNone/>
              <a:defRPr sz="1300" b="1"/>
            </a:lvl1pPr>
          </a:lstStyle>
          <a:p>
            <a:pPr lvl="0"/>
            <a:r>
              <a:rPr lang="ca-ES" noProof="0" dirty="0" err="1"/>
              <a:t>Haga</a:t>
            </a:r>
            <a:r>
              <a:rPr lang="ca-ES" noProof="0" dirty="0"/>
              <a:t> clic para modificar los </a:t>
            </a:r>
            <a:r>
              <a:rPr lang="ca-ES" noProof="0" dirty="0" err="1"/>
              <a:t>estilos</a:t>
            </a:r>
            <a:r>
              <a:rPr lang="ca-ES" noProof="0" dirty="0"/>
              <a:t> de </a:t>
            </a:r>
            <a:r>
              <a:rPr lang="ca-ES" noProof="0" dirty="0" err="1"/>
              <a:t>texto</a:t>
            </a:r>
            <a:r>
              <a:rPr lang="ca-ES" noProof="0" dirty="0"/>
              <a:t> del </a:t>
            </a:r>
            <a:r>
              <a:rPr lang="ca-ES" noProof="0" dirty="0" err="1"/>
              <a:t>patrón</a:t>
            </a:r>
            <a:endParaRPr lang="ca-ES" noProof="0" dirty="0"/>
          </a:p>
        </p:txBody>
      </p: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66695BDB-247E-4E43-B2A0-A1F04146B5E6}"/>
              </a:ext>
            </a:extLst>
          </p:cNvPr>
          <p:cNvCxnSpPr>
            <a:cxnSpLocks/>
          </p:cNvCxnSpPr>
          <p:nvPr userDrawn="1"/>
        </p:nvCxnSpPr>
        <p:spPr>
          <a:xfrm>
            <a:off x="5299075" y="5573179"/>
            <a:ext cx="675005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17962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Diapositiva 0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6A959B96-7A85-48A3-A192-4296FDAE0860}"/>
              </a:ext>
            </a:extLst>
          </p:cNvPr>
          <p:cNvSpPr/>
          <p:nvPr userDrawn="1"/>
        </p:nvSpPr>
        <p:spPr>
          <a:xfrm>
            <a:off x="294393" y="499576"/>
            <a:ext cx="11606188" cy="60038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2A208A5A-FB4F-4628-85CC-2BB6649A97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2727" y="861206"/>
            <a:ext cx="6026202" cy="779188"/>
          </a:xfrm>
        </p:spPr>
        <p:txBody>
          <a:bodyPr lIns="0" tIns="0" rIns="0" bIns="0" anchor="t" anchorCtr="0">
            <a:spAutoFit/>
          </a:bodyPr>
          <a:lstStyle>
            <a:lvl1pPr algn="ctr">
              <a:defRPr sz="2800"/>
            </a:lvl1pPr>
          </a:lstStyle>
          <a:p>
            <a:r>
              <a:rPr lang="es-ES" dirty="0"/>
              <a:t>Haga clic para modificar el estilo de título del patrón</a:t>
            </a:r>
            <a:endParaRPr lang="ca-ES" dirty="0"/>
          </a:p>
        </p:txBody>
      </p:sp>
      <p:sp>
        <p:nvSpPr>
          <p:cNvPr id="10" name="Marcador de contenido 18">
            <a:extLst>
              <a:ext uri="{FF2B5EF4-FFF2-40B4-BE49-F238E27FC236}">
                <a16:creationId xmlns:a16="http://schemas.microsoft.com/office/drawing/2014/main" id="{CC966350-5496-4DEC-A586-D24B5F745AFF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100040" y="2033983"/>
            <a:ext cx="5990334" cy="407786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6528576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apositiva logo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6A959B96-7A85-48A3-A192-4296FDAE0860}"/>
              </a:ext>
            </a:extLst>
          </p:cNvPr>
          <p:cNvSpPr/>
          <p:nvPr userDrawn="1"/>
        </p:nvSpPr>
        <p:spPr>
          <a:xfrm>
            <a:off x="288043" y="499576"/>
            <a:ext cx="11606188" cy="60038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a-ES" dirty="0"/>
              <a:t>     </a:t>
            </a:r>
          </a:p>
        </p:txBody>
      </p:sp>
      <p:sp>
        <p:nvSpPr>
          <p:cNvPr id="46" name="Marcador de posición de imagen 33">
            <a:extLst>
              <a:ext uri="{FF2B5EF4-FFF2-40B4-BE49-F238E27FC236}">
                <a16:creationId xmlns:a16="http://schemas.microsoft.com/office/drawing/2014/main" id="{FF428D9B-ABF3-4683-8EB4-2C9BB64F48F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3875" y="2692180"/>
            <a:ext cx="2122488" cy="1684337"/>
          </a:xfrm>
          <a:ln>
            <a:solidFill>
              <a:schemeClr val="bg2"/>
            </a:solidFill>
          </a:ln>
        </p:spPr>
        <p:txBody>
          <a:bodyPr/>
          <a:lstStyle/>
          <a:p>
            <a:endParaRPr lang="ca-ES" dirty="0"/>
          </a:p>
        </p:txBody>
      </p:sp>
      <p:sp>
        <p:nvSpPr>
          <p:cNvPr id="47" name="Marcador de posición de imagen 33">
            <a:extLst>
              <a:ext uri="{FF2B5EF4-FFF2-40B4-BE49-F238E27FC236}">
                <a16:creationId xmlns:a16="http://schemas.microsoft.com/office/drawing/2014/main" id="{721528AD-D572-4BB0-893E-66F578DB97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779932" y="2692180"/>
            <a:ext cx="2121752" cy="1684337"/>
          </a:xfrm>
          <a:ln>
            <a:solidFill>
              <a:schemeClr val="bg2"/>
            </a:solidFill>
          </a:ln>
        </p:spPr>
        <p:txBody>
          <a:bodyPr/>
          <a:lstStyle/>
          <a:p>
            <a:endParaRPr lang="ca-ES" dirty="0"/>
          </a:p>
        </p:txBody>
      </p:sp>
      <p:sp>
        <p:nvSpPr>
          <p:cNvPr id="48" name="Marcador de posición de imagen 33">
            <a:extLst>
              <a:ext uri="{FF2B5EF4-FFF2-40B4-BE49-F238E27FC236}">
                <a16:creationId xmlns:a16="http://schemas.microsoft.com/office/drawing/2014/main" id="{4D9953FA-284F-4F0A-BFF5-27E6A848750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029178" y="2686243"/>
            <a:ext cx="2129663" cy="1696210"/>
          </a:xfrm>
          <a:ln>
            <a:solidFill>
              <a:schemeClr val="bg2"/>
            </a:solidFill>
          </a:ln>
        </p:spPr>
        <p:txBody>
          <a:bodyPr/>
          <a:lstStyle/>
          <a:p>
            <a:endParaRPr lang="ca-ES" dirty="0"/>
          </a:p>
        </p:txBody>
      </p:sp>
      <p:sp>
        <p:nvSpPr>
          <p:cNvPr id="49" name="Marcador de posición de imagen 33">
            <a:extLst>
              <a:ext uri="{FF2B5EF4-FFF2-40B4-BE49-F238E27FC236}">
                <a16:creationId xmlns:a16="http://schemas.microsoft.com/office/drawing/2014/main" id="{BDE6F51E-A760-49C6-84DC-834C80F1768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268146" y="2692687"/>
            <a:ext cx="2122488" cy="1683323"/>
          </a:xfrm>
          <a:ln>
            <a:solidFill>
              <a:schemeClr val="bg2"/>
            </a:solidFill>
          </a:ln>
        </p:spPr>
        <p:txBody>
          <a:bodyPr/>
          <a:lstStyle/>
          <a:p>
            <a:endParaRPr lang="ca-ES" dirty="0"/>
          </a:p>
        </p:txBody>
      </p:sp>
      <p:sp>
        <p:nvSpPr>
          <p:cNvPr id="50" name="Marcador de posición de imagen 33">
            <a:extLst>
              <a:ext uri="{FF2B5EF4-FFF2-40B4-BE49-F238E27FC236}">
                <a16:creationId xmlns:a16="http://schemas.microsoft.com/office/drawing/2014/main" id="{1C3CE89D-BD80-4C9C-BC30-2450C06D2CF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520512" y="2692180"/>
            <a:ext cx="2122488" cy="1684337"/>
          </a:xfrm>
          <a:ln>
            <a:solidFill>
              <a:schemeClr val="bg2"/>
            </a:solidFill>
          </a:ln>
        </p:spPr>
        <p:txBody>
          <a:bodyPr/>
          <a:lstStyle/>
          <a:p>
            <a:endParaRPr lang="ca-ES" dirty="0"/>
          </a:p>
        </p:txBody>
      </p:sp>
      <p:sp>
        <p:nvSpPr>
          <p:cNvPr id="51" name="Marcador de posición de imagen 33">
            <a:extLst>
              <a:ext uri="{FF2B5EF4-FFF2-40B4-BE49-F238E27FC236}">
                <a16:creationId xmlns:a16="http://schemas.microsoft.com/office/drawing/2014/main" id="{0296D908-30FD-41BB-AB95-90BD91DFCA44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21895" y="4519003"/>
            <a:ext cx="2122488" cy="1684337"/>
          </a:xfrm>
          <a:ln>
            <a:solidFill>
              <a:schemeClr val="bg2"/>
            </a:solidFill>
          </a:ln>
        </p:spPr>
        <p:txBody>
          <a:bodyPr/>
          <a:lstStyle/>
          <a:p>
            <a:endParaRPr lang="ca-ES" dirty="0"/>
          </a:p>
        </p:txBody>
      </p:sp>
      <p:sp>
        <p:nvSpPr>
          <p:cNvPr id="52" name="Marcador de posición de imagen 33">
            <a:extLst>
              <a:ext uri="{FF2B5EF4-FFF2-40B4-BE49-F238E27FC236}">
                <a16:creationId xmlns:a16="http://schemas.microsoft.com/office/drawing/2014/main" id="{B01C5BA9-92CA-44EF-B947-1F79A267256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027198" y="4513066"/>
            <a:ext cx="2129663" cy="1696210"/>
          </a:xfrm>
          <a:ln>
            <a:solidFill>
              <a:schemeClr val="bg2"/>
            </a:solidFill>
          </a:ln>
        </p:spPr>
        <p:txBody>
          <a:bodyPr/>
          <a:lstStyle/>
          <a:p>
            <a:endParaRPr lang="ca-ES" dirty="0"/>
          </a:p>
        </p:txBody>
      </p:sp>
      <p:sp>
        <p:nvSpPr>
          <p:cNvPr id="53" name="Marcador de posición de imagen 33">
            <a:extLst>
              <a:ext uri="{FF2B5EF4-FFF2-40B4-BE49-F238E27FC236}">
                <a16:creationId xmlns:a16="http://schemas.microsoft.com/office/drawing/2014/main" id="{A2D52E20-FB05-4423-B356-C6EF0E3E7218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7266166" y="4519510"/>
            <a:ext cx="2122488" cy="1683323"/>
          </a:xfrm>
          <a:ln>
            <a:solidFill>
              <a:schemeClr val="bg2"/>
            </a:solidFill>
          </a:ln>
        </p:spPr>
        <p:txBody>
          <a:bodyPr/>
          <a:lstStyle/>
          <a:p>
            <a:endParaRPr lang="ca-ES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CF4BACC0-8519-48F6-ACD7-0D3A77B444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95675" y="1176245"/>
            <a:ext cx="5200650" cy="335476"/>
          </a:xfrm>
        </p:spPr>
        <p:txBody>
          <a:bodyPr wrap="square" lIns="0" tIns="0" rIns="0" bIns="0" anchor="b" anchorCtr="0">
            <a:spAutoFit/>
          </a:bodyPr>
          <a:lstStyle>
            <a:lvl1pPr algn="ctr"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s-ES" dirty="0"/>
              <a:t>Títol</a:t>
            </a:r>
            <a:endParaRPr lang="ca-ES" dirty="0"/>
          </a:p>
        </p:txBody>
      </p:sp>
      <p:sp>
        <p:nvSpPr>
          <p:cNvPr id="32" name="Marcador de texto 31">
            <a:extLst>
              <a:ext uri="{FF2B5EF4-FFF2-40B4-BE49-F238E27FC236}">
                <a16:creationId xmlns:a16="http://schemas.microsoft.com/office/drawing/2014/main" id="{3CDD53DB-827C-41D6-8878-80AA289601B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490914" y="1584098"/>
            <a:ext cx="5208586" cy="525462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2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ca-ES" dirty="0"/>
          </a:p>
        </p:txBody>
      </p:sp>
      <p:sp>
        <p:nvSpPr>
          <p:cNvPr id="54" name="Marcador de posición de imagen 33">
            <a:extLst>
              <a:ext uri="{FF2B5EF4-FFF2-40B4-BE49-F238E27FC236}">
                <a16:creationId xmlns:a16="http://schemas.microsoft.com/office/drawing/2014/main" id="{945A7518-4E8E-4468-887C-65D203A63159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2777952" y="4519003"/>
            <a:ext cx="2121752" cy="1684337"/>
          </a:xfrm>
          <a:ln>
            <a:solidFill>
              <a:schemeClr val="bg2"/>
            </a:solidFill>
          </a:ln>
        </p:spPr>
        <p:txBody>
          <a:bodyPr/>
          <a:lstStyle/>
          <a:p>
            <a:endParaRPr lang="ca-ES" dirty="0"/>
          </a:p>
        </p:txBody>
      </p:sp>
      <p:sp>
        <p:nvSpPr>
          <p:cNvPr id="55" name="Marcador de posición de imagen 33">
            <a:extLst>
              <a:ext uri="{FF2B5EF4-FFF2-40B4-BE49-F238E27FC236}">
                <a16:creationId xmlns:a16="http://schemas.microsoft.com/office/drawing/2014/main" id="{2A4C6926-738E-44DB-8A92-957334FD487E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9518532" y="4519003"/>
            <a:ext cx="2122488" cy="1684337"/>
          </a:xfrm>
          <a:ln>
            <a:solidFill>
              <a:schemeClr val="bg2"/>
            </a:solidFill>
          </a:ln>
        </p:spPr>
        <p:txBody>
          <a:bodyPr/>
          <a:lstStyle/>
          <a:p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37226271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apositiva 0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6A959B96-7A85-48A3-A192-4296FDAE0860}"/>
              </a:ext>
            </a:extLst>
          </p:cNvPr>
          <p:cNvSpPr/>
          <p:nvPr userDrawn="1"/>
        </p:nvSpPr>
        <p:spPr>
          <a:xfrm>
            <a:off x="294393" y="499576"/>
            <a:ext cx="11606188" cy="60038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a-ES" dirty="0"/>
              <a:t>v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F4B7E263-EEC5-41B2-B920-528A25028EA8}"/>
              </a:ext>
            </a:extLst>
          </p:cNvPr>
          <p:cNvSpPr/>
          <p:nvPr userDrawn="1"/>
        </p:nvSpPr>
        <p:spPr>
          <a:xfrm>
            <a:off x="6006000" y="22319"/>
            <a:ext cx="180000" cy="684340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id="{88DDFC4D-FF36-4EB6-AC75-24280E699628}"/>
              </a:ext>
            </a:extLst>
          </p:cNvPr>
          <p:cNvSpPr/>
          <p:nvPr userDrawn="1"/>
        </p:nvSpPr>
        <p:spPr>
          <a:xfrm rot="5400000">
            <a:off x="6006001" y="-2594516"/>
            <a:ext cx="180000" cy="121920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 dirty="0"/>
          </a:p>
        </p:txBody>
      </p:sp>
      <p:sp>
        <p:nvSpPr>
          <p:cNvPr id="34" name="Marcador de posición de imagen 30">
            <a:extLst>
              <a:ext uri="{FF2B5EF4-FFF2-40B4-BE49-F238E27FC236}">
                <a16:creationId xmlns:a16="http://schemas.microsoft.com/office/drawing/2014/main" id="{C4922817-268C-465F-81DC-0FD74D99611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91419" y="499572"/>
            <a:ext cx="2008220" cy="2911475"/>
          </a:xfrm>
        </p:spPr>
        <p:txBody>
          <a:bodyPr/>
          <a:lstStyle/>
          <a:p>
            <a:endParaRPr lang="ca-ES"/>
          </a:p>
        </p:txBody>
      </p:sp>
      <p:sp>
        <p:nvSpPr>
          <p:cNvPr id="35" name="Marcador de texto 32">
            <a:extLst>
              <a:ext uri="{FF2B5EF4-FFF2-40B4-BE49-F238E27FC236}">
                <a16:creationId xmlns:a16="http://schemas.microsoft.com/office/drawing/2014/main" id="{E8DBE72D-0952-45F6-A6A2-2A8CD8005AE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577419" y="791672"/>
            <a:ext cx="2847975" cy="2324100"/>
          </a:xfrm>
        </p:spPr>
        <p:txBody>
          <a:bodyPr lIns="0" tIns="0" rIns="0" bIns="0" anchor="ctr" anchorCtr="0"/>
          <a:lstStyle>
            <a:lvl1pPr marL="0" indent="0">
              <a:buNone/>
              <a:defRPr/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ca-ES" dirty="0"/>
          </a:p>
        </p:txBody>
      </p:sp>
      <p:sp>
        <p:nvSpPr>
          <p:cNvPr id="36" name="Marcador de posición de imagen 30">
            <a:extLst>
              <a:ext uri="{FF2B5EF4-FFF2-40B4-BE49-F238E27FC236}">
                <a16:creationId xmlns:a16="http://schemas.microsoft.com/office/drawing/2014/main" id="{4B43041A-B8E6-4DD0-A78E-623FBA93659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86000" y="499572"/>
            <a:ext cx="2008220" cy="2911475"/>
          </a:xfrm>
        </p:spPr>
        <p:txBody>
          <a:bodyPr/>
          <a:lstStyle/>
          <a:p>
            <a:endParaRPr lang="ca-ES"/>
          </a:p>
        </p:txBody>
      </p:sp>
      <p:sp>
        <p:nvSpPr>
          <p:cNvPr id="37" name="Marcador de texto 32">
            <a:extLst>
              <a:ext uri="{FF2B5EF4-FFF2-40B4-BE49-F238E27FC236}">
                <a16:creationId xmlns:a16="http://schemas.microsoft.com/office/drawing/2014/main" id="{983DAF75-F410-4C21-83C6-5B5122376DE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472000" y="791672"/>
            <a:ext cx="2847975" cy="2324100"/>
          </a:xfrm>
        </p:spPr>
        <p:txBody>
          <a:bodyPr lIns="0" tIns="0" rIns="0" bIns="0" anchor="ctr" anchorCtr="0"/>
          <a:lstStyle>
            <a:lvl1pPr marL="0" indent="0">
              <a:buNone/>
              <a:defRPr/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ca-ES" dirty="0"/>
          </a:p>
        </p:txBody>
      </p:sp>
      <p:sp>
        <p:nvSpPr>
          <p:cNvPr id="38" name="Marcador de posición de imagen 30">
            <a:extLst>
              <a:ext uri="{FF2B5EF4-FFF2-40B4-BE49-F238E27FC236}">
                <a16:creationId xmlns:a16="http://schemas.microsoft.com/office/drawing/2014/main" id="{A8413895-4F8A-488D-B29E-094417FCD1A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91419" y="3591917"/>
            <a:ext cx="2008220" cy="2911475"/>
          </a:xfrm>
        </p:spPr>
        <p:txBody>
          <a:bodyPr/>
          <a:lstStyle/>
          <a:p>
            <a:endParaRPr lang="ca-ES"/>
          </a:p>
        </p:txBody>
      </p:sp>
      <p:sp>
        <p:nvSpPr>
          <p:cNvPr id="39" name="Marcador de texto 32">
            <a:extLst>
              <a:ext uri="{FF2B5EF4-FFF2-40B4-BE49-F238E27FC236}">
                <a16:creationId xmlns:a16="http://schemas.microsoft.com/office/drawing/2014/main" id="{B904F9D9-34BF-4691-A954-A8A365359A0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577419" y="3884017"/>
            <a:ext cx="2847975" cy="2324100"/>
          </a:xfrm>
        </p:spPr>
        <p:txBody>
          <a:bodyPr lIns="0" tIns="0" rIns="0" bIns="0" anchor="ctr" anchorCtr="0"/>
          <a:lstStyle>
            <a:lvl1pPr marL="0" indent="0">
              <a:buNone/>
              <a:defRPr/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ca-ES" dirty="0"/>
          </a:p>
        </p:txBody>
      </p:sp>
      <p:sp>
        <p:nvSpPr>
          <p:cNvPr id="40" name="Marcador de posición de imagen 30">
            <a:extLst>
              <a:ext uri="{FF2B5EF4-FFF2-40B4-BE49-F238E27FC236}">
                <a16:creationId xmlns:a16="http://schemas.microsoft.com/office/drawing/2014/main" id="{0F2B665F-9A1E-4ECB-9B35-9B3E438BD43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186000" y="3591917"/>
            <a:ext cx="2008220" cy="2911475"/>
          </a:xfrm>
        </p:spPr>
        <p:txBody>
          <a:bodyPr/>
          <a:lstStyle/>
          <a:p>
            <a:endParaRPr lang="ca-ES"/>
          </a:p>
        </p:txBody>
      </p:sp>
      <p:sp>
        <p:nvSpPr>
          <p:cNvPr id="41" name="Marcador de texto 32">
            <a:extLst>
              <a:ext uri="{FF2B5EF4-FFF2-40B4-BE49-F238E27FC236}">
                <a16:creationId xmlns:a16="http://schemas.microsoft.com/office/drawing/2014/main" id="{79361557-52A3-4ABF-99E5-C52D7CE8E71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472000" y="3884017"/>
            <a:ext cx="2847975" cy="2324100"/>
          </a:xfrm>
        </p:spPr>
        <p:txBody>
          <a:bodyPr lIns="0" tIns="0" rIns="0" bIns="0" anchor="ctr" anchorCtr="0"/>
          <a:lstStyle>
            <a:lvl1pPr marL="0" indent="0">
              <a:buNone/>
              <a:defRPr/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30805470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2.sv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5" Type="http://schemas.openxmlformats.org/officeDocument/2006/relationships/image" Target="../media/image18.svg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image" Target="../media/image17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título 1">
            <a:extLst>
              <a:ext uri="{FF2B5EF4-FFF2-40B4-BE49-F238E27FC236}">
                <a16:creationId xmlns:a16="http://schemas.microsoft.com/office/drawing/2014/main" id="{AF3E6802-64A5-4890-8134-27BF1BE972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500" y="502805"/>
            <a:ext cx="11181000" cy="11605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a-ES" noProof="0" dirty="0"/>
              <a:t>Títol del patró de diapositives</a:t>
            </a:r>
          </a:p>
        </p:txBody>
      </p:sp>
      <p:sp>
        <p:nvSpPr>
          <p:cNvPr id="8" name="Marcador de texto 2">
            <a:extLst>
              <a:ext uri="{FF2B5EF4-FFF2-40B4-BE49-F238E27FC236}">
                <a16:creationId xmlns:a16="http://schemas.microsoft.com/office/drawing/2014/main" id="{75497FE9-A1DD-43A9-AB6F-4EEA9253FC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5300" y="1825625"/>
            <a:ext cx="11181000" cy="45273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ca-ES" noProof="0" dirty="0" err="1"/>
              <a:t>Haga</a:t>
            </a:r>
            <a:r>
              <a:rPr lang="ca-ES" noProof="0" dirty="0"/>
              <a:t> clic para modificar los </a:t>
            </a:r>
            <a:r>
              <a:rPr lang="ca-ES" noProof="0" dirty="0" err="1"/>
              <a:t>estilos</a:t>
            </a:r>
            <a:r>
              <a:rPr lang="ca-ES" noProof="0" dirty="0"/>
              <a:t> de </a:t>
            </a:r>
            <a:r>
              <a:rPr lang="ca-ES" noProof="0" dirty="0" err="1"/>
              <a:t>texto</a:t>
            </a:r>
            <a:r>
              <a:rPr lang="ca-ES" noProof="0" dirty="0"/>
              <a:t> del </a:t>
            </a:r>
            <a:r>
              <a:rPr lang="ca-ES" noProof="0" dirty="0" err="1"/>
              <a:t>patrón</a:t>
            </a:r>
            <a:endParaRPr lang="ca-ES" noProof="0" dirty="0"/>
          </a:p>
          <a:p>
            <a:pPr lvl="1"/>
            <a:r>
              <a:rPr lang="ca-ES" noProof="0" dirty="0" err="1"/>
              <a:t>Segundo</a:t>
            </a:r>
            <a:r>
              <a:rPr lang="ca-ES" noProof="0" dirty="0"/>
              <a:t> </a:t>
            </a:r>
            <a:r>
              <a:rPr lang="ca-ES" noProof="0" dirty="0" err="1"/>
              <a:t>nivel</a:t>
            </a:r>
            <a:endParaRPr lang="ca-ES" noProof="0" dirty="0"/>
          </a:p>
          <a:p>
            <a:pPr lvl="2"/>
            <a:r>
              <a:rPr lang="ca-ES" noProof="0" dirty="0"/>
              <a:t>Tercer </a:t>
            </a:r>
            <a:r>
              <a:rPr lang="ca-ES" noProof="0" dirty="0" err="1"/>
              <a:t>nivel</a:t>
            </a:r>
            <a:endParaRPr lang="ca-ES" noProof="0" dirty="0"/>
          </a:p>
          <a:p>
            <a:pPr lvl="3"/>
            <a:r>
              <a:rPr lang="ca-ES" noProof="0" dirty="0" err="1"/>
              <a:t>Cuarto</a:t>
            </a:r>
            <a:r>
              <a:rPr lang="ca-ES" noProof="0" dirty="0"/>
              <a:t> </a:t>
            </a:r>
            <a:r>
              <a:rPr lang="ca-ES" noProof="0" dirty="0" err="1"/>
              <a:t>nivel</a:t>
            </a:r>
            <a:endParaRPr lang="ca-ES" noProof="0" dirty="0"/>
          </a:p>
          <a:p>
            <a:pPr lvl="4"/>
            <a:r>
              <a:rPr lang="ca-ES" noProof="0" dirty="0"/>
              <a:t>Quinto </a:t>
            </a:r>
            <a:r>
              <a:rPr lang="ca-ES" noProof="0" dirty="0" err="1"/>
              <a:t>nivel</a:t>
            </a:r>
            <a:endParaRPr lang="ca-ES" noProof="0" dirty="0"/>
          </a:p>
        </p:txBody>
      </p:sp>
      <p:pic>
        <p:nvPicPr>
          <p:cNvPr id="20" name="Gráfico 19">
            <a:extLst>
              <a:ext uri="{FF2B5EF4-FFF2-40B4-BE49-F238E27FC236}">
                <a16:creationId xmlns:a16="http://schemas.microsoft.com/office/drawing/2014/main" id="{A0E00788-DF8A-497B-A12C-709E6A3CC7C9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0908000" y="126160"/>
            <a:ext cx="995653" cy="288000"/>
          </a:xfrm>
          <a:prstGeom prst="rect">
            <a:avLst/>
          </a:prstGeom>
        </p:spPr>
      </p:pic>
      <p:grpSp>
        <p:nvGrpSpPr>
          <p:cNvPr id="4" name="Grupo 3" hidden="1">
            <a:extLst>
              <a:ext uri="{FF2B5EF4-FFF2-40B4-BE49-F238E27FC236}">
                <a16:creationId xmlns:a16="http://schemas.microsoft.com/office/drawing/2014/main" id="{DFB4B1D0-91E5-41A7-A858-42AD8729CDC3}"/>
              </a:ext>
            </a:extLst>
          </p:cNvPr>
          <p:cNvGrpSpPr/>
          <p:nvPr userDrawn="1"/>
        </p:nvGrpSpPr>
        <p:grpSpPr>
          <a:xfrm>
            <a:off x="-10200" y="-519"/>
            <a:ext cx="12202460" cy="6858519"/>
            <a:chOff x="-10200" y="-519"/>
            <a:chExt cx="12202460" cy="6858519"/>
          </a:xfrm>
        </p:grpSpPr>
        <p:grpSp>
          <p:nvGrpSpPr>
            <p:cNvPr id="9" name="Marges">
              <a:extLst>
                <a:ext uri="{FF2B5EF4-FFF2-40B4-BE49-F238E27FC236}">
                  <a16:creationId xmlns:a16="http://schemas.microsoft.com/office/drawing/2014/main" id="{420EA378-94BC-4E9D-AA4D-89E1578F59D5}"/>
                </a:ext>
              </a:extLst>
            </p:cNvPr>
            <p:cNvGrpSpPr/>
            <p:nvPr userDrawn="1"/>
          </p:nvGrpSpPr>
          <p:grpSpPr>
            <a:xfrm>
              <a:off x="-10200" y="-519"/>
              <a:ext cx="12202460" cy="6858519"/>
              <a:chOff x="-10200" y="-519"/>
              <a:chExt cx="12202460" cy="6858519"/>
            </a:xfrm>
          </p:grpSpPr>
          <p:cxnSp>
            <p:nvCxnSpPr>
              <p:cNvPr id="10" name="Conector recto 9">
                <a:extLst>
                  <a:ext uri="{FF2B5EF4-FFF2-40B4-BE49-F238E27FC236}">
                    <a16:creationId xmlns:a16="http://schemas.microsoft.com/office/drawing/2014/main" id="{2E8DE796-AE73-4AFC-AF3A-320AB8B072CF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288260" y="3429000"/>
                <a:ext cx="11615740" cy="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Rectángulo 10">
                <a:extLst>
                  <a:ext uri="{FF2B5EF4-FFF2-40B4-BE49-F238E27FC236}">
                    <a16:creationId xmlns:a16="http://schemas.microsoft.com/office/drawing/2014/main" id="{DA388014-F58C-46B6-BA8B-A54CCD084C13}"/>
                  </a:ext>
                </a:extLst>
              </p:cNvPr>
              <p:cNvSpPr>
                <a:spLocks/>
              </p:cNvSpPr>
              <p:nvPr userDrawn="1"/>
            </p:nvSpPr>
            <p:spPr>
              <a:xfrm>
                <a:off x="0" y="0"/>
                <a:ext cx="504000" cy="6858000"/>
              </a:xfrm>
              <a:prstGeom prst="rect">
                <a:avLst/>
              </a:prstGeom>
              <a:solidFill>
                <a:srgbClr val="FF0000">
                  <a:alpha val="6000"/>
                </a:srgbClr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a-ES" dirty="0"/>
              </a:p>
            </p:txBody>
          </p:sp>
          <p:sp>
            <p:nvSpPr>
              <p:cNvPr id="12" name="Rectángulo 11">
                <a:extLst>
                  <a:ext uri="{FF2B5EF4-FFF2-40B4-BE49-F238E27FC236}">
                    <a16:creationId xmlns:a16="http://schemas.microsoft.com/office/drawing/2014/main" id="{8D9940A0-75F5-46EA-A0C6-1403DBF0BF6F}"/>
                  </a:ext>
                </a:extLst>
              </p:cNvPr>
              <p:cNvSpPr>
                <a:spLocks/>
              </p:cNvSpPr>
              <p:nvPr userDrawn="1"/>
            </p:nvSpPr>
            <p:spPr>
              <a:xfrm>
                <a:off x="11687650" y="-519"/>
                <a:ext cx="504000" cy="6858000"/>
              </a:xfrm>
              <a:prstGeom prst="rect">
                <a:avLst/>
              </a:prstGeom>
              <a:solidFill>
                <a:srgbClr val="FF0000">
                  <a:alpha val="6000"/>
                </a:srgbClr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a-ES" dirty="0"/>
              </a:p>
            </p:txBody>
          </p:sp>
          <p:sp>
            <p:nvSpPr>
              <p:cNvPr id="13" name="Rectángulo 12">
                <a:extLst>
                  <a:ext uri="{FF2B5EF4-FFF2-40B4-BE49-F238E27FC236}">
                    <a16:creationId xmlns:a16="http://schemas.microsoft.com/office/drawing/2014/main" id="{B2BF44C7-A5CE-4292-B344-D9C9608CA5A3}"/>
                  </a:ext>
                </a:extLst>
              </p:cNvPr>
              <p:cNvSpPr>
                <a:spLocks/>
              </p:cNvSpPr>
              <p:nvPr userDrawn="1"/>
            </p:nvSpPr>
            <p:spPr>
              <a:xfrm rot="16200000">
                <a:off x="5844000" y="-5844519"/>
                <a:ext cx="504000" cy="12192000"/>
              </a:xfrm>
              <a:prstGeom prst="rect">
                <a:avLst/>
              </a:prstGeom>
              <a:solidFill>
                <a:srgbClr val="FF0000">
                  <a:alpha val="6000"/>
                </a:srgbClr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a-ES" dirty="0"/>
              </a:p>
            </p:txBody>
          </p:sp>
          <p:sp>
            <p:nvSpPr>
              <p:cNvPr id="14" name="Rectángulo 13">
                <a:extLst>
                  <a:ext uri="{FF2B5EF4-FFF2-40B4-BE49-F238E27FC236}">
                    <a16:creationId xmlns:a16="http://schemas.microsoft.com/office/drawing/2014/main" id="{F911A4A2-AB1B-4054-BD57-DC64B01CB907}"/>
                  </a:ext>
                </a:extLst>
              </p:cNvPr>
              <p:cNvSpPr>
                <a:spLocks/>
              </p:cNvSpPr>
              <p:nvPr userDrawn="1"/>
            </p:nvSpPr>
            <p:spPr>
              <a:xfrm rot="16200000">
                <a:off x="5833800" y="509481"/>
                <a:ext cx="504000" cy="12192000"/>
              </a:xfrm>
              <a:prstGeom prst="rect">
                <a:avLst/>
              </a:prstGeom>
              <a:solidFill>
                <a:srgbClr val="FF0000">
                  <a:alpha val="6000"/>
                </a:srgbClr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a-ES" dirty="0"/>
              </a:p>
            </p:txBody>
          </p:sp>
          <p:sp>
            <p:nvSpPr>
              <p:cNvPr id="15" name="Rectángulo 14">
                <a:extLst>
                  <a:ext uri="{FF2B5EF4-FFF2-40B4-BE49-F238E27FC236}">
                    <a16:creationId xmlns:a16="http://schemas.microsoft.com/office/drawing/2014/main" id="{2779F832-1CC8-404F-AA86-53EF6818137C}"/>
                  </a:ext>
                </a:extLst>
              </p:cNvPr>
              <p:cNvSpPr>
                <a:spLocks/>
              </p:cNvSpPr>
              <p:nvPr userDrawn="1"/>
            </p:nvSpPr>
            <p:spPr>
              <a:xfrm>
                <a:off x="0" y="0"/>
                <a:ext cx="288260" cy="576000"/>
              </a:xfrm>
              <a:prstGeom prst="rect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a-ES" dirty="0"/>
              </a:p>
            </p:txBody>
          </p:sp>
          <p:sp>
            <p:nvSpPr>
              <p:cNvPr id="16" name="Rectángulo 15">
                <a:extLst>
                  <a:ext uri="{FF2B5EF4-FFF2-40B4-BE49-F238E27FC236}">
                    <a16:creationId xmlns:a16="http://schemas.microsoft.com/office/drawing/2014/main" id="{ACFF9B64-8780-456B-8B45-378AACEC0A3C}"/>
                  </a:ext>
                </a:extLst>
              </p:cNvPr>
              <p:cNvSpPr>
                <a:spLocks/>
              </p:cNvSpPr>
              <p:nvPr userDrawn="1"/>
            </p:nvSpPr>
            <p:spPr>
              <a:xfrm>
                <a:off x="11904000" y="-519"/>
                <a:ext cx="288260" cy="576000"/>
              </a:xfrm>
              <a:prstGeom prst="rect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a-ES" dirty="0"/>
              </a:p>
            </p:txBody>
          </p:sp>
          <p:sp>
            <p:nvSpPr>
              <p:cNvPr id="17" name="Rectángulo 16">
                <a:extLst>
                  <a:ext uri="{FF2B5EF4-FFF2-40B4-BE49-F238E27FC236}">
                    <a16:creationId xmlns:a16="http://schemas.microsoft.com/office/drawing/2014/main" id="{E2EF58E3-AEFC-4CC6-9348-12A60E8F19EA}"/>
                  </a:ext>
                </a:extLst>
              </p:cNvPr>
              <p:cNvSpPr>
                <a:spLocks/>
              </p:cNvSpPr>
              <p:nvPr userDrawn="1"/>
            </p:nvSpPr>
            <p:spPr>
              <a:xfrm>
                <a:off x="0" y="6498000"/>
                <a:ext cx="288260" cy="360000"/>
              </a:xfrm>
              <a:prstGeom prst="rect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a-ES" dirty="0"/>
              </a:p>
            </p:txBody>
          </p:sp>
          <p:sp>
            <p:nvSpPr>
              <p:cNvPr id="18" name="Rectángulo 17">
                <a:extLst>
                  <a:ext uri="{FF2B5EF4-FFF2-40B4-BE49-F238E27FC236}">
                    <a16:creationId xmlns:a16="http://schemas.microsoft.com/office/drawing/2014/main" id="{39A76D3E-8293-447E-A2E1-A9A0A6382EB5}"/>
                  </a:ext>
                </a:extLst>
              </p:cNvPr>
              <p:cNvSpPr>
                <a:spLocks/>
              </p:cNvSpPr>
              <p:nvPr userDrawn="1"/>
            </p:nvSpPr>
            <p:spPr>
              <a:xfrm>
                <a:off x="11904000" y="6497481"/>
                <a:ext cx="288260" cy="360000"/>
              </a:xfrm>
              <a:prstGeom prst="rect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a-ES" dirty="0"/>
              </a:p>
            </p:txBody>
          </p:sp>
        </p:grpSp>
        <p:grpSp>
          <p:nvGrpSpPr>
            <p:cNvPr id="23" name="Grupo 22">
              <a:extLst>
                <a:ext uri="{FF2B5EF4-FFF2-40B4-BE49-F238E27FC236}">
                  <a16:creationId xmlns:a16="http://schemas.microsoft.com/office/drawing/2014/main" id="{41BA3D77-6FB3-4438-8435-4E3A5457E8DA}"/>
                </a:ext>
              </a:extLst>
            </p:cNvPr>
            <p:cNvGrpSpPr/>
            <p:nvPr userDrawn="1"/>
          </p:nvGrpSpPr>
          <p:grpSpPr>
            <a:xfrm>
              <a:off x="4606191" y="502805"/>
              <a:ext cx="7292005" cy="5844000"/>
              <a:chOff x="4606191" y="502805"/>
              <a:chExt cx="7292005" cy="5844000"/>
            </a:xfrm>
          </p:grpSpPr>
          <p:sp>
            <p:nvSpPr>
              <p:cNvPr id="24" name="Rectángulo 23">
                <a:extLst>
                  <a:ext uri="{FF2B5EF4-FFF2-40B4-BE49-F238E27FC236}">
                    <a16:creationId xmlns:a16="http://schemas.microsoft.com/office/drawing/2014/main" id="{DDF5A181-6FA3-4FAA-B4D6-C6429FD36AB1}"/>
                  </a:ext>
                </a:extLst>
              </p:cNvPr>
              <p:cNvSpPr>
                <a:spLocks/>
              </p:cNvSpPr>
              <p:nvPr userDrawn="1"/>
            </p:nvSpPr>
            <p:spPr>
              <a:xfrm>
                <a:off x="4606191" y="502805"/>
                <a:ext cx="288260" cy="576000"/>
              </a:xfrm>
              <a:prstGeom prst="rect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a-ES" dirty="0"/>
              </a:p>
            </p:txBody>
          </p:sp>
          <p:sp>
            <p:nvSpPr>
              <p:cNvPr id="25" name="Rectángulo 24">
                <a:extLst>
                  <a:ext uri="{FF2B5EF4-FFF2-40B4-BE49-F238E27FC236}">
                    <a16:creationId xmlns:a16="http://schemas.microsoft.com/office/drawing/2014/main" id="{9C977691-654D-428B-9554-82F01C112C85}"/>
                  </a:ext>
                </a:extLst>
              </p:cNvPr>
              <p:cNvSpPr>
                <a:spLocks/>
              </p:cNvSpPr>
              <p:nvPr userDrawn="1"/>
            </p:nvSpPr>
            <p:spPr>
              <a:xfrm>
                <a:off x="4606191" y="5770805"/>
                <a:ext cx="288260" cy="576000"/>
              </a:xfrm>
              <a:prstGeom prst="rect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a-ES" dirty="0"/>
              </a:p>
            </p:txBody>
          </p:sp>
          <p:sp>
            <p:nvSpPr>
              <p:cNvPr id="26" name="Rectángulo 25">
                <a:extLst>
                  <a:ext uri="{FF2B5EF4-FFF2-40B4-BE49-F238E27FC236}">
                    <a16:creationId xmlns:a16="http://schemas.microsoft.com/office/drawing/2014/main" id="{D50FC162-6C4D-4713-9C50-F27F3566CCC9}"/>
                  </a:ext>
                </a:extLst>
              </p:cNvPr>
              <p:cNvSpPr>
                <a:spLocks/>
              </p:cNvSpPr>
              <p:nvPr userDrawn="1"/>
            </p:nvSpPr>
            <p:spPr>
              <a:xfrm>
                <a:off x="11609936" y="502805"/>
                <a:ext cx="288260" cy="576000"/>
              </a:xfrm>
              <a:prstGeom prst="rect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a-ES" dirty="0"/>
              </a:p>
            </p:txBody>
          </p:sp>
          <p:sp>
            <p:nvSpPr>
              <p:cNvPr id="27" name="Rectángulo 26">
                <a:extLst>
                  <a:ext uri="{FF2B5EF4-FFF2-40B4-BE49-F238E27FC236}">
                    <a16:creationId xmlns:a16="http://schemas.microsoft.com/office/drawing/2014/main" id="{3FC19946-EE34-4078-9269-2303DBBE1AC5}"/>
                  </a:ext>
                </a:extLst>
              </p:cNvPr>
              <p:cNvSpPr>
                <a:spLocks/>
              </p:cNvSpPr>
              <p:nvPr userDrawn="1"/>
            </p:nvSpPr>
            <p:spPr>
              <a:xfrm>
                <a:off x="11609936" y="5770805"/>
                <a:ext cx="288260" cy="576000"/>
              </a:xfrm>
              <a:prstGeom prst="rect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a-ES" dirty="0"/>
              </a:p>
            </p:txBody>
          </p:sp>
        </p:grpSp>
        <p:sp>
          <p:nvSpPr>
            <p:cNvPr id="29" name="Rectángulo 28">
              <a:extLst>
                <a:ext uri="{FF2B5EF4-FFF2-40B4-BE49-F238E27FC236}">
                  <a16:creationId xmlns:a16="http://schemas.microsoft.com/office/drawing/2014/main" id="{FF423DBD-A6B3-4910-8A6B-72D103FBB1F9}"/>
                </a:ext>
              </a:extLst>
            </p:cNvPr>
            <p:cNvSpPr>
              <a:spLocks/>
            </p:cNvSpPr>
            <p:nvPr userDrawn="1"/>
          </p:nvSpPr>
          <p:spPr>
            <a:xfrm rot="10800000">
              <a:off x="4316943" y="-2"/>
              <a:ext cx="285513" cy="6858001"/>
            </a:xfrm>
            <a:prstGeom prst="rect">
              <a:avLst/>
            </a:prstGeom>
            <a:noFill/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a-ES" dirty="0"/>
            </a:p>
          </p:txBody>
        </p:sp>
      </p:grpSp>
      <p:sp>
        <p:nvSpPr>
          <p:cNvPr id="22" name="Rectángulo 21" hidden="1">
            <a:extLst>
              <a:ext uri="{FF2B5EF4-FFF2-40B4-BE49-F238E27FC236}">
                <a16:creationId xmlns:a16="http://schemas.microsoft.com/office/drawing/2014/main" id="{6B4C2708-4C8E-4C2E-8098-76216885EB39}"/>
              </a:ext>
            </a:extLst>
          </p:cNvPr>
          <p:cNvSpPr>
            <a:spLocks/>
          </p:cNvSpPr>
          <p:nvPr userDrawn="1"/>
        </p:nvSpPr>
        <p:spPr>
          <a:xfrm rot="10800000">
            <a:off x="4772025" y="-2"/>
            <a:ext cx="285513" cy="6858001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37995052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64" r:id="rId3"/>
    <p:sldLayoutId id="2147483665" r:id="rId4"/>
    <p:sldLayoutId id="2147483666" r:id="rId5"/>
    <p:sldLayoutId id="2147483681" r:id="rId6"/>
    <p:sldLayoutId id="2147483667" r:id="rId7"/>
    <p:sldLayoutId id="2147483680" r:id="rId8"/>
    <p:sldLayoutId id="2147483699" r:id="rId9"/>
    <p:sldLayoutId id="2147483678" r:id="rId10"/>
    <p:sldLayoutId id="2147483677" r:id="rId11"/>
    <p:sldLayoutId id="2147483697" r:id="rId12"/>
    <p:sldLayoutId id="2147483670" r:id="rId13"/>
    <p:sldLayoutId id="2147483674" r:id="rId14"/>
    <p:sldLayoutId id="2147483676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tx1"/>
          </a:solidFill>
          <a:latin typeface="Poppins" panose="00000500000000000000" pitchFamily="2" charset="0"/>
          <a:ea typeface="+mj-ea"/>
          <a:cs typeface="Poppins" panose="0000050000000000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125000"/>
        </a:lnSpc>
        <a:spcBef>
          <a:spcPts val="60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Poppins" panose="00000500000000000000" pitchFamily="2" charset="0"/>
          <a:ea typeface="+mn-ea"/>
          <a:cs typeface="Poppins" panose="00000500000000000000" pitchFamily="2" charset="0"/>
        </a:defRPr>
      </a:lvl1pPr>
      <a:lvl2pPr marL="685800" indent="-228600" algn="l" defTabSz="914400" rtl="0" eaLnBrk="1" latinLnBrk="0" hangingPunct="1">
        <a:lnSpc>
          <a:spcPct val="125000"/>
        </a:lnSpc>
        <a:spcBef>
          <a:spcPts val="60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Poppins" panose="00000500000000000000" pitchFamily="2" charset="0"/>
          <a:ea typeface="+mn-ea"/>
          <a:cs typeface="Poppins" panose="00000500000000000000" pitchFamily="2" charset="0"/>
        </a:defRPr>
      </a:lvl2pPr>
      <a:lvl3pPr marL="1143000" indent="-228600" algn="l" defTabSz="914400" rtl="0" eaLnBrk="1" latinLnBrk="0" hangingPunct="1">
        <a:lnSpc>
          <a:spcPct val="125000"/>
        </a:lnSpc>
        <a:spcBef>
          <a:spcPts val="60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Poppins" panose="00000500000000000000" pitchFamily="2" charset="0"/>
          <a:ea typeface="+mn-ea"/>
          <a:cs typeface="Poppins" panose="00000500000000000000" pitchFamily="2" charset="0"/>
        </a:defRPr>
      </a:lvl3pPr>
      <a:lvl4pPr marL="1600200" indent="-228600" algn="l" defTabSz="914400" rtl="0" eaLnBrk="1" latinLnBrk="0" hangingPunct="1">
        <a:lnSpc>
          <a:spcPct val="125000"/>
        </a:lnSpc>
        <a:spcBef>
          <a:spcPts val="60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Poppins" panose="00000500000000000000" pitchFamily="2" charset="0"/>
          <a:ea typeface="+mn-ea"/>
          <a:cs typeface="Poppins" panose="00000500000000000000" pitchFamily="2" charset="0"/>
        </a:defRPr>
      </a:lvl4pPr>
      <a:lvl5pPr marL="2057400" indent="-228600" algn="l" defTabSz="914400" rtl="0" eaLnBrk="1" latinLnBrk="0" hangingPunct="1">
        <a:lnSpc>
          <a:spcPct val="125000"/>
        </a:lnSpc>
        <a:spcBef>
          <a:spcPts val="60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Poppins" panose="00000500000000000000" pitchFamily="2" charset="0"/>
          <a:ea typeface="+mn-ea"/>
          <a:cs typeface="Poppins" panose="00000500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a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o 9" hidden="1">
            <a:extLst>
              <a:ext uri="{FF2B5EF4-FFF2-40B4-BE49-F238E27FC236}">
                <a16:creationId xmlns:a16="http://schemas.microsoft.com/office/drawing/2014/main" id="{C77984E0-6762-43E9-BFFC-2323DE24B83C}"/>
              </a:ext>
            </a:extLst>
          </p:cNvPr>
          <p:cNvGrpSpPr/>
          <p:nvPr userDrawn="1"/>
        </p:nvGrpSpPr>
        <p:grpSpPr>
          <a:xfrm>
            <a:off x="-10200" y="-519"/>
            <a:ext cx="12202460" cy="6858519"/>
            <a:chOff x="-10200" y="-519"/>
            <a:chExt cx="12202460" cy="6858519"/>
          </a:xfrm>
        </p:grpSpPr>
        <p:grpSp>
          <p:nvGrpSpPr>
            <p:cNvPr id="11" name="Marges">
              <a:extLst>
                <a:ext uri="{FF2B5EF4-FFF2-40B4-BE49-F238E27FC236}">
                  <a16:creationId xmlns:a16="http://schemas.microsoft.com/office/drawing/2014/main" id="{72647E97-5C19-4029-9EA6-534CCFEA3DEA}"/>
                </a:ext>
              </a:extLst>
            </p:cNvPr>
            <p:cNvGrpSpPr/>
            <p:nvPr userDrawn="1"/>
          </p:nvGrpSpPr>
          <p:grpSpPr>
            <a:xfrm>
              <a:off x="-10200" y="-519"/>
              <a:ext cx="12202460" cy="6858519"/>
              <a:chOff x="-10200" y="-519"/>
              <a:chExt cx="12202460" cy="6858519"/>
            </a:xfrm>
          </p:grpSpPr>
          <p:cxnSp>
            <p:nvCxnSpPr>
              <p:cNvPr id="18" name="Conector recto 17">
                <a:extLst>
                  <a:ext uri="{FF2B5EF4-FFF2-40B4-BE49-F238E27FC236}">
                    <a16:creationId xmlns:a16="http://schemas.microsoft.com/office/drawing/2014/main" id="{2D81A0FB-F26A-4B07-9FE8-0ADA35F551C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288260" y="3429000"/>
                <a:ext cx="11615740" cy="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Rectángulo 18">
                <a:extLst>
                  <a:ext uri="{FF2B5EF4-FFF2-40B4-BE49-F238E27FC236}">
                    <a16:creationId xmlns:a16="http://schemas.microsoft.com/office/drawing/2014/main" id="{4B077CB5-9071-461C-A7F4-680FC30B7D51}"/>
                  </a:ext>
                </a:extLst>
              </p:cNvPr>
              <p:cNvSpPr>
                <a:spLocks/>
              </p:cNvSpPr>
              <p:nvPr userDrawn="1"/>
            </p:nvSpPr>
            <p:spPr>
              <a:xfrm>
                <a:off x="0" y="0"/>
                <a:ext cx="504000" cy="6858000"/>
              </a:xfrm>
              <a:prstGeom prst="rect">
                <a:avLst/>
              </a:prstGeom>
              <a:solidFill>
                <a:srgbClr val="FF0000">
                  <a:alpha val="6000"/>
                </a:srgbClr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a-ES" dirty="0"/>
              </a:p>
            </p:txBody>
          </p:sp>
          <p:sp>
            <p:nvSpPr>
              <p:cNvPr id="20" name="Rectángulo 19">
                <a:extLst>
                  <a:ext uri="{FF2B5EF4-FFF2-40B4-BE49-F238E27FC236}">
                    <a16:creationId xmlns:a16="http://schemas.microsoft.com/office/drawing/2014/main" id="{724C2A9C-55AF-4F9D-AD12-F76E9F47EC1A}"/>
                  </a:ext>
                </a:extLst>
              </p:cNvPr>
              <p:cNvSpPr>
                <a:spLocks/>
              </p:cNvSpPr>
              <p:nvPr userDrawn="1"/>
            </p:nvSpPr>
            <p:spPr>
              <a:xfrm>
                <a:off x="11687650" y="-519"/>
                <a:ext cx="504000" cy="6858000"/>
              </a:xfrm>
              <a:prstGeom prst="rect">
                <a:avLst/>
              </a:prstGeom>
              <a:solidFill>
                <a:srgbClr val="FF0000">
                  <a:alpha val="6000"/>
                </a:srgbClr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a-ES" dirty="0"/>
              </a:p>
            </p:txBody>
          </p:sp>
          <p:sp>
            <p:nvSpPr>
              <p:cNvPr id="21" name="Rectángulo 20">
                <a:extLst>
                  <a:ext uri="{FF2B5EF4-FFF2-40B4-BE49-F238E27FC236}">
                    <a16:creationId xmlns:a16="http://schemas.microsoft.com/office/drawing/2014/main" id="{42940CC4-5CFF-4BEC-847E-6F0A186927D7}"/>
                  </a:ext>
                </a:extLst>
              </p:cNvPr>
              <p:cNvSpPr>
                <a:spLocks/>
              </p:cNvSpPr>
              <p:nvPr userDrawn="1"/>
            </p:nvSpPr>
            <p:spPr>
              <a:xfrm rot="16200000">
                <a:off x="5844000" y="-5844519"/>
                <a:ext cx="504000" cy="12192000"/>
              </a:xfrm>
              <a:prstGeom prst="rect">
                <a:avLst/>
              </a:prstGeom>
              <a:solidFill>
                <a:srgbClr val="FF0000">
                  <a:alpha val="6000"/>
                </a:srgbClr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a-ES" dirty="0"/>
              </a:p>
            </p:txBody>
          </p:sp>
          <p:sp>
            <p:nvSpPr>
              <p:cNvPr id="22" name="Rectángulo 21">
                <a:extLst>
                  <a:ext uri="{FF2B5EF4-FFF2-40B4-BE49-F238E27FC236}">
                    <a16:creationId xmlns:a16="http://schemas.microsoft.com/office/drawing/2014/main" id="{CB7FD99F-D483-44AC-85A0-BED2402214CF}"/>
                  </a:ext>
                </a:extLst>
              </p:cNvPr>
              <p:cNvSpPr>
                <a:spLocks/>
              </p:cNvSpPr>
              <p:nvPr userDrawn="1"/>
            </p:nvSpPr>
            <p:spPr>
              <a:xfrm rot="16200000">
                <a:off x="5833800" y="509481"/>
                <a:ext cx="504000" cy="12192000"/>
              </a:xfrm>
              <a:prstGeom prst="rect">
                <a:avLst/>
              </a:prstGeom>
              <a:solidFill>
                <a:srgbClr val="FF0000">
                  <a:alpha val="6000"/>
                </a:srgbClr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a-ES" dirty="0"/>
              </a:p>
            </p:txBody>
          </p:sp>
          <p:sp>
            <p:nvSpPr>
              <p:cNvPr id="23" name="Rectángulo 22">
                <a:extLst>
                  <a:ext uri="{FF2B5EF4-FFF2-40B4-BE49-F238E27FC236}">
                    <a16:creationId xmlns:a16="http://schemas.microsoft.com/office/drawing/2014/main" id="{B0E3CB0D-A44B-430A-BBDC-9AB548AF6488}"/>
                  </a:ext>
                </a:extLst>
              </p:cNvPr>
              <p:cNvSpPr>
                <a:spLocks/>
              </p:cNvSpPr>
              <p:nvPr userDrawn="1"/>
            </p:nvSpPr>
            <p:spPr>
              <a:xfrm>
                <a:off x="0" y="0"/>
                <a:ext cx="288260" cy="576000"/>
              </a:xfrm>
              <a:prstGeom prst="rect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a-ES" dirty="0"/>
              </a:p>
            </p:txBody>
          </p:sp>
          <p:sp>
            <p:nvSpPr>
              <p:cNvPr id="24" name="Rectángulo 23">
                <a:extLst>
                  <a:ext uri="{FF2B5EF4-FFF2-40B4-BE49-F238E27FC236}">
                    <a16:creationId xmlns:a16="http://schemas.microsoft.com/office/drawing/2014/main" id="{D4546905-4B99-458B-B9E3-BD690A574C90}"/>
                  </a:ext>
                </a:extLst>
              </p:cNvPr>
              <p:cNvSpPr>
                <a:spLocks/>
              </p:cNvSpPr>
              <p:nvPr userDrawn="1"/>
            </p:nvSpPr>
            <p:spPr>
              <a:xfrm>
                <a:off x="11904000" y="-519"/>
                <a:ext cx="288260" cy="576000"/>
              </a:xfrm>
              <a:prstGeom prst="rect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a-ES" dirty="0"/>
              </a:p>
            </p:txBody>
          </p:sp>
          <p:sp>
            <p:nvSpPr>
              <p:cNvPr id="25" name="Rectángulo 24">
                <a:extLst>
                  <a:ext uri="{FF2B5EF4-FFF2-40B4-BE49-F238E27FC236}">
                    <a16:creationId xmlns:a16="http://schemas.microsoft.com/office/drawing/2014/main" id="{F5661149-D32B-4F89-8725-673E8A8631F3}"/>
                  </a:ext>
                </a:extLst>
              </p:cNvPr>
              <p:cNvSpPr>
                <a:spLocks/>
              </p:cNvSpPr>
              <p:nvPr userDrawn="1"/>
            </p:nvSpPr>
            <p:spPr>
              <a:xfrm>
                <a:off x="0" y="6498000"/>
                <a:ext cx="288260" cy="360000"/>
              </a:xfrm>
              <a:prstGeom prst="rect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a-ES" dirty="0"/>
              </a:p>
            </p:txBody>
          </p:sp>
          <p:sp>
            <p:nvSpPr>
              <p:cNvPr id="26" name="Rectángulo 25">
                <a:extLst>
                  <a:ext uri="{FF2B5EF4-FFF2-40B4-BE49-F238E27FC236}">
                    <a16:creationId xmlns:a16="http://schemas.microsoft.com/office/drawing/2014/main" id="{5A7F855F-5367-4864-8DC3-2F5E1901CDF7}"/>
                  </a:ext>
                </a:extLst>
              </p:cNvPr>
              <p:cNvSpPr>
                <a:spLocks/>
              </p:cNvSpPr>
              <p:nvPr userDrawn="1"/>
            </p:nvSpPr>
            <p:spPr>
              <a:xfrm>
                <a:off x="11904000" y="6497481"/>
                <a:ext cx="288260" cy="360000"/>
              </a:xfrm>
              <a:prstGeom prst="rect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a-ES" dirty="0"/>
              </a:p>
            </p:txBody>
          </p:sp>
        </p:grpSp>
        <p:grpSp>
          <p:nvGrpSpPr>
            <p:cNvPr id="12" name="Grupo 11">
              <a:extLst>
                <a:ext uri="{FF2B5EF4-FFF2-40B4-BE49-F238E27FC236}">
                  <a16:creationId xmlns:a16="http://schemas.microsoft.com/office/drawing/2014/main" id="{D4E6453E-66FF-42FF-9794-8F0DD74AA5AE}"/>
                </a:ext>
              </a:extLst>
            </p:cNvPr>
            <p:cNvGrpSpPr/>
            <p:nvPr userDrawn="1"/>
          </p:nvGrpSpPr>
          <p:grpSpPr>
            <a:xfrm>
              <a:off x="4606191" y="502805"/>
              <a:ext cx="7292005" cy="5844000"/>
              <a:chOff x="4606191" y="502805"/>
              <a:chExt cx="7292005" cy="5844000"/>
            </a:xfrm>
          </p:grpSpPr>
          <p:sp>
            <p:nvSpPr>
              <p:cNvPr id="14" name="Rectángulo 13">
                <a:extLst>
                  <a:ext uri="{FF2B5EF4-FFF2-40B4-BE49-F238E27FC236}">
                    <a16:creationId xmlns:a16="http://schemas.microsoft.com/office/drawing/2014/main" id="{5F800C04-D448-45C0-B639-DAC7948A00B2}"/>
                  </a:ext>
                </a:extLst>
              </p:cNvPr>
              <p:cNvSpPr>
                <a:spLocks/>
              </p:cNvSpPr>
              <p:nvPr userDrawn="1"/>
            </p:nvSpPr>
            <p:spPr>
              <a:xfrm>
                <a:off x="4606191" y="502805"/>
                <a:ext cx="288260" cy="576000"/>
              </a:xfrm>
              <a:prstGeom prst="rect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a-ES" dirty="0"/>
              </a:p>
            </p:txBody>
          </p:sp>
          <p:sp>
            <p:nvSpPr>
              <p:cNvPr id="15" name="Rectángulo 14">
                <a:extLst>
                  <a:ext uri="{FF2B5EF4-FFF2-40B4-BE49-F238E27FC236}">
                    <a16:creationId xmlns:a16="http://schemas.microsoft.com/office/drawing/2014/main" id="{3AE9DE1F-6A93-4461-8D76-0A19F200186F}"/>
                  </a:ext>
                </a:extLst>
              </p:cNvPr>
              <p:cNvSpPr>
                <a:spLocks/>
              </p:cNvSpPr>
              <p:nvPr userDrawn="1"/>
            </p:nvSpPr>
            <p:spPr>
              <a:xfrm>
                <a:off x="4606191" y="5770805"/>
                <a:ext cx="288260" cy="576000"/>
              </a:xfrm>
              <a:prstGeom prst="rect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a-ES" dirty="0"/>
              </a:p>
            </p:txBody>
          </p:sp>
          <p:sp>
            <p:nvSpPr>
              <p:cNvPr id="16" name="Rectángulo 15">
                <a:extLst>
                  <a:ext uri="{FF2B5EF4-FFF2-40B4-BE49-F238E27FC236}">
                    <a16:creationId xmlns:a16="http://schemas.microsoft.com/office/drawing/2014/main" id="{5F3D39F8-B4D2-4D67-90E1-7F2C76B02382}"/>
                  </a:ext>
                </a:extLst>
              </p:cNvPr>
              <p:cNvSpPr>
                <a:spLocks/>
              </p:cNvSpPr>
              <p:nvPr userDrawn="1"/>
            </p:nvSpPr>
            <p:spPr>
              <a:xfrm>
                <a:off x="11609936" y="502805"/>
                <a:ext cx="288260" cy="576000"/>
              </a:xfrm>
              <a:prstGeom prst="rect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a-ES" dirty="0"/>
              </a:p>
            </p:txBody>
          </p:sp>
          <p:sp>
            <p:nvSpPr>
              <p:cNvPr id="17" name="Rectángulo 16">
                <a:extLst>
                  <a:ext uri="{FF2B5EF4-FFF2-40B4-BE49-F238E27FC236}">
                    <a16:creationId xmlns:a16="http://schemas.microsoft.com/office/drawing/2014/main" id="{7C348F8B-478D-4B1C-8E7F-FBB823AD7709}"/>
                  </a:ext>
                </a:extLst>
              </p:cNvPr>
              <p:cNvSpPr>
                <a:spLocks/>
              </p:cNvSpPr>
              <p:nvPr userDrawn="1"/>
            </p:nvSpPr>
            <p:spPr>
              <a:xfrm>
                <a:off x="11609936" y="5770805"/>
                <a:ext cx="288260" cy="576000"/>
              </a:xfrm>
              <a:prstGeom prst="rect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a-ES" dirty="0"/>
              </a:p>
            </p:txBody>
          </p:sp>
        </p:grpSp>
        <p:sp>
          <p:nvSpPr>
            <p:cNvPr id="13" name="Rectángulo 12">
              <a:extLst>
                <a:ext uri="{FF2B5EF4-FFF2-40B4-BE49-F238E27FC236}">
                  <a16:creationId xmlns:a16="http://schemas.microsoft.com/office/drawing/2014/main" id="{69935025-4FA1-42A4-88CE-414DF7F44B7A}"/>
                </a:ext>
              </a:extLst>
            </p:cNvPr>
            <p:cNvSpPr>
              <a:spLocks/>
            </p:cNvSpPr>
            <p:nvPr userDrawn="1"/>
          </p:nvSpPr>
          <p:spPr>
            <a:xfrm rot="10800000">
              <a:off x="4316943" y="-2"/>
              <a:ext cx="285513" cy="6858001"/>
            </a:xfrm>
            <a:prstGeom prst="rect">
              <a:avLst/>
            </a:prstGeom>
            <a:noFill/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a-ES" dirty="0"/>
            </a:p>
          </p:txBody>
        </p:sp>
      </p:grpSp>
      <p:sp>
        <p:nvSpPr>
          <p:cNvPr id="27" name="Rectángulo 26" hidden="1">
            <a:extLst>
              <a:ext uri="{FF2B5EF4-FFF2-40B4-BE49-F238E27FC236}">
                <a16:creationId xmlns:a16="http://schemas.microsoft.com/office/drawing/2014/main" id="{A269C70D-1746-425C-9F90-D6C7F48A3C59}"/>
              </a:ext>
            </a:extLst>
          </p:cNvPr>
          <p:cNvSpPr>
            <a:spLocks/>
          </p:cNvSpPr>
          <p:nvPr userDrawn="1"/>
        </p:nvSpPr>
        <p:spPr>
          <a:xfrm rot="10800000">
            <a:off x="4772025" y="-2"/>
            <a:ext cx="285513" cy="6858001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 dirty="0"/>
          </a:p>
        </p:txBody>
      </p:sp>
      <p:sp>
        <p:nvSpPr>
          <p:cNvPr id="28" name="Marcador de título 1">
            <a:extLst>
              <a:ext uri="{FF2B5EF4-FFF2-40B4-BE49-F238E27FC236}">
                <a16:creationId xmlns:a16="http://schemas.microsoft.com/office/drawing/2014/main" id="{8DFB4303-6DDE-41B3-9D15-5CF74A7A45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500" y="338790"/>
            <a:ext cx="11181000" cy="307520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/>
          <a:p>
            <a:r>
              <a:rPr lang="ca-ES" noProof="0" dirty="0"/>
              <a:t>1. Títol diapositiva</a:t>
            </a:r>
          </a:p>
        </p:txBody>
      </p:sp>
      <p:sp>
        <p:nvSpPr>
          <p:cNvPr id="29" name="Marcador de texto 2">
            <a:extLst>
              <a:ext uri="{FF2B5EF4-FFF2-40B4-BE49-F238E27FC236}">
                <a16:creationId xmlns:a16="http://schemas.microsoft.com/office/drawing/2014/main" id="{DCB02A57-3231-42B1-9391-130EFBFA90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5300" y="1825625"/>
            <a:ext cx="11181000" cy="45273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ca-ES" noProof="0" dirty="0" err="1"/>
              <a:t>Haga</a:t>
            </a:r>
            <a:r>
              <a:rPr lang="ca-ES" noProof="0" dirty="0"/>
              <a:t> clic para modificar los </a:t>
            </a:r>
            <a:r>
              <a:rPr lang="ca-ES" noProof="0" dirty="0" err="1"/>
              <a:t>estilos</a:t>
            </a:r>
            <a:r>
              <a:rPr lang="ca-ES" noProof="0" dirty="0"/>
              <a:t> de </a:t>
            </a:r>
            <a:r>
              <a:rPr lang="ca-ES" noProof="0" dirty="0" err="1"/>
              <a:t>texto</a:t>
            </a:r>
            <a:r>
              <a:rPr lang="ca-ES" noProof="0" dirty="0"/>
              <a:t> del </a:t>
            </a:r>
            <a:r>
              <a:rPr lang="ca-ES" noProof="0" dirty="0" err="1"/>
              <a:t>patrón</a:t>
            </a:r>
            <a:endParaRPr lang="ca-ES" noProof="0" dirty="0"/>
          </a:p>
          <a:p>
            <a:pPr lvl="1"/>
            <a:r>
              <a:rPr lang="ca-ES" noProof="0" dirty="0" err="1"/>
              <a:t>Segundo</a:t>
            </a:r>
            <a:r>
              <a:rPr lang="ca-ES" noProof="0" dirty="0"/>
              <a:t> </a:t>
            </a:r>
            <a:r>
              <a:rPr lang="ca-ES" noProof="0" dirty="0" err="1"/>
              <a:t>nivel</a:t>
            </a:r>
            <a:endParaRPr lang="ca-ES" noProof="0" dirty="0"/>
          </a:p>
          <a:p>
            <a:pPr lvl="2"/>
            <a:r>
              <a:rPr lang="ca-ES" noProof="0" dirty="0"/>
              <a:t>Tercer </a:t>
            </a:r>
            <a:r>
              <a:rPr lang="ca-ES" noProof="0" dirty="0" err="1"/>
              <a:t>nivel</a:t>
            </a:r>
            <a:endParaRPr lang="ca-ES" noProof="0" dirty="0"/>
          </a:p>
          <a:p>
            <a:pPr lvl="3"/>
            <a:r>
              <a:rPr lang="ca-ES" noProof="0" dirty="0" err="1"/>
              <a:t>Cuarto</a:t>
            </a:r>
            <a:r>
              <a:rPr lang="ca-ES" noProof="0" dirty="0"/>
              <a:t> </a:t>
            </a:r>
            <a:r>
              <a:rPr lang="ca-ES" noProof="0" dirty="0" err="1"/>
              <a:t>nivel</a:t>
            </a:r>
            <a:endParaRPr lang="ca-ES" noProof="0" dirty="0"/>
          </a:p>
          <a:p>
            <a:pPr lvl="4"/>
            <a:r>
              <a:rPr lang="ca-ES" noProof="0" dirty="0"/>
              <a:t>Quinto </a:t>
            </a:r>
            <a:r>
              <a:rPr lang="ca-ES" noProof="0" dirty="0" err="1"/>
              <a:t>nivel</a:t>
            </a:r>
            <a:endParaRPr lang="ca-ES" noProof="0" dirty="0"/>
          </a:p>
        </p:txBody>
      </p:sp>
      <p:pic>
        <p:nvPicPr>
          <p:cNvPr id="39" name="Gráfico 38">
            <a:extLst>
              <a:ext uri="{FF2B5EF4-FFF2-40B4-BE49-F238E27FC236}">
                <a16:creationId xmlns:a16="http://schemas.microsoft.com/office/drawing/2014/main" id="{D9ED1EDD-0500-4E3C-91AF-C42464ADD409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917375" y="122195"/>
            <a:ext cx="997200" cy="288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65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8" r:id="rId2"/>
    <p:sldLayoutId id="2147483685" r:id="rId3"/>
    <p:sldLayoutId id="2147483683" r:id="rId4"/>
    <p:sldLayoutId id="2147483694" r:id="rId5"/>
    <p:sldLayoutId id="2147483690" r:id="rId6"/>
    <p:sldLayoutId id="2147483695" r:id="rId7"/>
    <p:sldLayoutId id="2147483696" r:id="rId8"/>
    <p:sldLayoutId id="2147483689" r:id="rId9"/>
    <p:sldLayoutId id="2147483688" r:id="rId10"/>
    <p:sldLayoutId id="2147483684" r:id="rId11"/>
    <p:sldLayoutId id="214748369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ca-ES" sz="2200" b="1" kern="1200" noProof="0" dirty="0">
          <a:solidFill>
            <a:schemeClr val="bg1"/>
          </a:solidFill>
          <a:latin typeface="Poppins" panose="00000500000000000000" pitchFamily="2" charset="0"/>
          <a:ea typeface="+mj-ea"/>
          <a:cs typeface="Poppins" panose="0000050000000000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200" b="0" kern="1200">
          <a:solidFill>
            <a:schemeClr val="bg1"/>
          </a:solidFill>
          <a:latin typeface="Poppins" panose="00000500000000000000" pitchFamily="2" charset="0"/>
          <a:ea typeface="+mn-ea"/>
          <a:cs typeface="Poppins" panose="00000500000000000000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b="0" kern="1200">
          <a:solidFill>
            <a:schemeClr val="bg1"/>
          </a:solidFill>
          <a:latin typeface="Poppins" panose="00000500000000000000" pitchFamily="2" charset="0"/>
          <a:ea typeface="+mn-ea"/>
          <a:cs typeface="Poppins" panose="00000500000000000000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b="0" kern="1200">
          <a:solidFill>
            <a:schemeClr val="bg1"/>
          </a:solidFill>
          <a:latin typeface="Poppins" panose="00000500000000000000" pitchFamily="2" charset="0"/>
          <a:ea typeface="+mn-ea"/>
          <a:cs typeface="Poppins" panose="00000500000000000000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b="0" kern="1200">
          <a:solidFill>
            <a:schemeClr val="bg1"/>
          </a:solidFill>
          <a:latin typeface="Poppins" panose="00000500000000000000" pitchFamily="2" charset="0"/>
          <a:ea typeface="+mn-ea"/>
          <a:cs typeface="Poppins" panose="00000500000000000000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b="0" kern="1200">
          <a:solidFill>
            <a:schemeClr val="bg1"/>
          </a:solidFill>
          <a:latin typeface="Poppins" panose="00000500000000000000" pitchFamily="2" charset="0"/>
          <a:ea typeface="+mn-ea"/>
          <a:cs typeface="Poppins" panose="00000500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a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58.jpg"/><Relationship Id="rId4" Type="http://schemas.openxmlformats.org/officeDocument/2006/relationships/image" Target="../media/image57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sv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g"/><Relationship Id="rId3" Type="http://schemas.openxmlformats.org/officeDocument/2006/relationships/image" Target="../media/image24.svg"/><Relationship Id="rId7" Type="http://schemas.openxmlformats.org/officeDocument/2006/relationships/image" Target="../media/image28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7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3.svg"/><Relationship Id="rId7" Type="http://schemas.openxmlformats.org/officeDocument/2006/relationships/image" Target="../media/image28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7.png"/><Relationship Id="rId5" Type="http://schemas.openxmlformats.org/officeDocument/2006/relationships/image" Target="../media/image35.svg"/><Relationship Id="rId10" Type="http://schemas.openxmlformats.org/officeDocument/2006/relationships/image" Target="../media/image38.jpg"/><Relationship Id="rId4" Type="http://schemas.openxmlformats.org/officeDocument/2006/relationships/image" Target="../media/image34.png"/><Relationship Id="rId9" Type="http://schemas.openxmlformats.org/officeDocument/2006/relationships/image" Target="../media/image37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jpg"/><Relationship Id="rId3" Type="http://schemas.openxmlformats.org/officeDocument/2006/relationships/image" Target="../media/image40.jpg"/><Relationship Id="rId7" Type="http://schemas.openxmlformats.org/officeDocument/2006/relationships/image" Target="../media/image44.jp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3.jpg"/><Relationship Id="rId11" Type="http://schemas.openxmlformats.org/officeDocument/2006/relationships/image" Target="../media/image48.jpg"/><Relationship Id="rId5" Type="http://schemas.openxmlformats.org/officeDocument/2006/relationships/image" Target="../media/image42.jpg"/><Relationship Id="rId10" Type="http://schemas.openxmlformats.org/officeDocument/2006/relationships/image" Target="../media/image47.jpg"/><Relationship Id="rId4" Type="http://schemas.openxmlformats.org/officeDocument/2006/relationships/image" Target="../media/image41.jpg"/><Relationship Id="rId9" Type="http://schemas.openxmlformats.org/officeDocument/2006/relationships/image" Target="../media/image46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7" Type="http://schemas.openxmlformats.org/officeDocument/2006/relationships/image" Target="../media/image54.jpg"/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3.jpg"/><Relationship Id="rId5" Type="http://schemas.openxmlformats.org/officeDocument/2006/relationships/image" Target="../media/image52.jpg"/><Relationship Id="rId4" Type="http://schemas.openxmlformats.org/officeDocument/2006/relationships/image" Target="../media/image5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arcador de posición de imagen 5" descr="Un hombre sentado frente a una mesa con un celular en la mano&#10;&#10;Descripción generada automáticamente con confianza baja">
            <a:extLst>
              <a:ext uri="{FF2B5EF4-FFF2-40B4-BE49-F238E27FC236}">
                <a16:creationId xmlns:a16="http://schemas.microsoft.com/office/drawing/2014/main" id="{FD3C19A7-CE71-4773-8A91-D36F2EFA1E4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43" b="3043"/>
          <a:stretch>
            <a:fillRect/>
          </a:stretch>
        </p:blipFill>
        <p:spPr/>
      </p:pic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122676D-BBEE-4307-AA6A-73B6A9E8587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99575" y="3307558"/>
            <a:ext cx="4715850" cy="198196"/>
          </a:xfrm>
        </p:spPr>
        <p:txBody>
          <a:bodyPr/>
          <a:lstStyle/>
          <a:p>
            <a:r>
              <a:rPr lang="ca-ES" dirty="0"/>
              <a:t>5a. EDICIÓ</a:t>
            </a:r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724C9CC2-27C5-4F22-A013-0E620DA16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/>
              <a:t>HACKEPS 2021</a:t>
            </a:r>
          </a:p>
        </p:txBody>
      </p:sp>
      <p:pic>
        <p:nvPicPr>
          <p:cNvPr id="5" name="Imagen 4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92BE7FA9-FA0F-4178-80B0-B63084276A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086" y="4857993"/>
            <a:ext cx="1129686" cy="727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0326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Marcador de posición de imagen 10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A9E0A07F-E63D-4E71-BD3C-DE6834B2982A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" b="17"/>
          <a:stretch>
            <a:fillRect/>
          </a:stretch>
        </p:blipFill>
        <p:spPr/>
      </p:pic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F97AC22-09D1-4D9C-B2EA-1634D977A58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a-ES" sz="1000" b="1" dirty="0">
                <a:solidFill>
                  <a:schemeClr val="accent1"/>
                </a:solidFill>
              </a:rPr>
              <a:t>Certificat ISO 27001 </a:t>
            </a:r>
          </a:p>
          <a:p>
            <a:r>
              <a:rPr lang="ca-ES" dirty="0"/>
              <a:t>Comptem amb el certificat ISO / IEC 27001: 2013, avalant el desenvolupament de les millors pràctiques en sistemes de Gestió de Seguretat de la Informació.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66F25EC4-86C9-46FD-9420-3E98E40AA2D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ca-ES" sz="1000" b="1" dirty="0">
                <a:solidFill>
                  <a:schemeClr val="accent1"/>
                </a:solidFill>
              </a:rPr>
              <a:t>PYME Innovadora </a:t>
            </a:r>
          </a:p>
          <a:p>
            <a:r>
              <a:rPr lang="ca-ES" dirty="0"/>
              <a:t>Premi a PIME Innovadora concedit pel Ministeri d’Economia, Indústria i Competitivitat (MINECO), amb el suport i reconeixement del Centre de Desenvolupament Tecnològic Industrial (CDTI), organisme dependent del Ministeri de Ciència i Innovació.</a:t>
            </a:r>
          </a:p>
        </p:txBody>
      </p:sp>
      <p:pic>
        <p:nvPicPr>
          <p:cNvPr id="15" name="Marcador de posición de imagen 14" descr="Logotipo&#10;&#10;Descripción generada automáticamente con confianza baja">
            <a:extLst>
              <a:ext uri="{FF2B5EF4-FFF2-40B4-BE49-F238E27FC236}">
                <a16:creationId xmlns:a16="http://schemas.microsoft.com/office/drawing/2014/main" id="{6C6FDDA7-896E-4074-8226-FAC7AB77C54D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" b="17"/>
          <a:stretch>
            <a:fillRect/>
          </a:stretch>
        </p:blipFill>
        <p:spPr/>
      </p:pic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630F9A31-EF01-4707-8D27-90A51D4D85A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ca-ES" sz="1000" b="1" dirty="0" err="1">
                <a:solidFill>
                  <a:schemeClr val="accent1"/>
                </a:solidFill>
              </a:rPr>
              <a:t>Incibe</a:t>
            </a:r>
            <a:endParaRPr lang="ca-ES" sz="1000" b="1" dirty="0">
              <a:solidFill>
                <a:schemeClr val="accent1"/>
              </a:solidFill>
            </a:endParaRPr>
          </a:p>
          <a:p>
            <a:r>
              <a:rPr lang="ca-ES" dirty="0"/>
              <a:t>Inclosos per l’Institut Nacional de </a:t>
            </a:r>
            <a:r>
              <a:rPr lang="ca-ES" dirty="0" err="1"/>
              <a:t>Ciberseguretat</a:t>
            </a:r>
            <a:r>
              <a:rPr lang="ca-ES" dirty="0"/>
              <a:t> (INCIBE) com a empresa registrada al catàleg d’empreses i solucions de </a:t>
            </a:r>
            <a:r>
              <a:rPr lang="ca-ES" dirty="0" err="1"/>
              <a:t>ciberseguretat</a:t>
            </a:r>
            <a:r>
              <a:rPr lang="ca-ES" dirty="0"/>
              <a:t>.</a:t>
            </a:r>
          </a:p>
        </p:txBody>
      </p:sp>
      <p:pic>
        <p:nvPicPr>
          <p:cNvPr id="17" name="Marcador de posición de imagen 16" descr="Imagen que contiene Texto&#10;&#10;Descripción generada automáticamente">
            <a:extLst>
              <a:ext uri="{FF2B5EF4-FFF2-40B4-BE49-F238E27FC236}">
                <a16:creationId xmlns:a16="http://schemas.microsoft.com/office/drawing/2014/main" id="{AD1661D4-5E79-41C0-8951-34446DE75C74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" b="17"/>
          <a:stretch>
            <a:fillRect/>
          </a:stretch>
        </p:blipFill>
        <p:spPr/>
      </p:pic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2DB1DFD1-0FDF-4FDE-BC9D-349CE6E4444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ca-ES" sz="1000" b="1" dirty="0">
                <a:solidFill>
                  <a:schemeClr val="accent1"/>
                </a:solidFill>
              </a:rPr>
              <a:t>Premi en Innovació</a:t>
            </a:r>
          </a:p>
          <a:p>
            <a:r>
              <a:rPr lang="ca-ES" dirty="0"/>
              <a:t>Tecnològica i Seguretat Obtenim el primer premi de la Fira de Sant Miquel a la Innovació Tecnològica i Seguretat en el disseny de màquines agrícoles i dels equips de la indústria agroalimentària.</a:t>
            </a:r>
          </a:p>
        </p:txBody>
      </p:sp>
      <p:pic>
        <p:nvPicPr>
          <p:cNvPr id="21" name="Marcador de posición de imagen 20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883DA056-1BF4-4C44-9442-4921EED5FC54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" b="1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8137067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0A06F3-DE4F-4629-8BB7-DDC93DD28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/>
              <a:t>HACKEPS 2021</a:t>
            </a:r>
          </a:p>
        </p:txBody>
      </p:sp>
    </p:spTree>
    <p:extLst>
      <p:ext uri="{BB962C8B-B14F-4D97-AF65-F5344CB8AC3E}">
        <p14:creationId xmlns:p14="http://schemas.microsoft.com/office/powerpoint/2010/main" val="24954921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5322AB54-3A68-4417-BB6C-0727AAB18BFC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ca-ES" sz="2000" b="1" dirty="0"/>
              <a:t>El nostre repte </a:t>
            </a:r>
          </a:p>
          <a:p>
            <a:pPr>
              <a:lnSpc>
                <a:spcPct val="100000"/>
              </a:lnSpc>
            </a:pPr>
            <a:r>
              <a:rPr lang="ca-ES" sz="2400" dirty="0"/>
              <a:t>Digitalitzar el recompte d'insectes capturats en plaques</a:t>
            </a:r>
          </a:p>
        </p:txBody>
      </p:sp>
      <p:pic>
        <p:nvPicPr>
          <p:cNvPr id="5" name="Marcador de contenido 4" descr="Texto, Pizarra&#10;&#10;Descripción generada automáticamente">
            <a:extLst>
              <a:ext uri="{FF2B5EF4-FFF2-40B4-BE49-F238E27FC236}">
                <a16:creationId xmlns:a16="http://schemas.microsoft.com/office/drawing/2014/main" id="{C1FBDCF3-708D-4DA5-BD0D-9C14F72291DD}"/>
              </a:ext>
            </a:extLst>
          </p:cNvPr>
          <p:cNvPicPr>
            <a:picLocks noGrp="1" noChangeAspect="1"/>
          </p:cNvPicPr>
          <p:nvPr>
            <p:ph sz="quarter" idx="18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7" t="2299" r="1737" b="73"/>
          <a:stretch/>
        </p:blipFill>
        <p:spPr>
          <a:xfrm>
            <a:off x="0" y="0"/>
            <a:ext cx="4316413" cy="6858000"/>
          </a:xfrm>
        </p:spPr>
      </p:pic>
    </p:spTree>
    <p:extLst>
      <p:ext uri="{BB962C8B-B14F-4D97-AF65-F5344CB8AC3E}">
        <p14:creationId xmlns:p14="http://schemas.microsoft.com/office/powerpoint/2010/main" val="3069917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D912873-EA80-4EEF-B5C3-6E8E5716D3A1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7047690" y="741424"/>
            <a:ext cx="3865962" cy="5516357"/>
          </a:xfrm>
        </p:spPr>
        <p:txBody>
          <a:bodyPr anchor="ctr" anchorCtr="0">
            <a:normAutofit/>
          </a:bodyPr>
          <a:lstStyle/>
          <a:p>
            <a:pPr>
              <a:lnSpc>
                <a:spcPct val="125000"/>
              </a:lnSpc>
            </a:pPr>
            <a:r>
              <a:rPr lang="ca-ES" sz="1200" dirty="0">
                <a:latin typeface="Poppins" panose="00000500000000000000" pitchFamily="2" charset="0"/>
                <a:cs typeface="Poppins" panose="00000500000000000000" pitchFamily="2" charset="0"/>
              </a:rPr>
              <a:t>Actualment per capturar d'insectes voladors s'utilitzen plaques adhesives. </a:t>
            </a:r>
            <a:br>
              <a:rPr lang="ca-ES" sz="1200" dirty="0">
                <a:latin typeface="Poppins" panose="00000500000000000000" pitchFamily="2" charset="0"/>
                <a:cs typeface="Poppins" panose="00000500000000000000" pitchFamily="2" charset="0"/>
              </a:rPr>
            </a:br>
            <a:endParaRPr lang="ca-ES" sz="12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>
              <a:lnSpc>
                <a:spcPct val="125000"/>
              </a:lnSpc>
            </a:pPr>
            <a:r>
              <a:rPr lang="ca-ES" sz="1200" dirty="0">
                <a:latin typeface="Poppins" panose="00000500000000000000" pitchFamily="2" charset="0"/>
                <a:cs typeface="Poppins" panose="00000500000000000000" pitchFamily="2" charset="0"/>
              </a:rPr>
              <a:t>El recompte d'insectes capturats i la seva identificació es fa a mà, factor que comporta destinar tècnics de recompte i identificació que han de desplaçar-se al lloc en el qual està la placa i realitzar el recompte, un a un.</a:t>
            </a:r>
            <a:endParaRPr lang="ca-ES" sz="1200" dirty="0"/>
          </a:p>
        </p:txBody>
      </p:sp>
      <p:pic>
        <p:nvPicPr>
          <p:cNvPr id="4" name="Marcador de contenido 7">
            <a:extLst>
              <a:ext uri="{FF2B5EF4-FFF2-40B4-BE49-F238E27FC236}">
                <a16:creationId xmlns:a16="http://schemas.microsoft.com/office/drawing/2014/main" id="{42A8172F-1590-4C54-B1DE-C1649CAD43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2656" y="741424"/>
            <a:ext cx="5516357" cy="5516357"/>
          </a:xfrm>
          <a:prstGeom prst="rect">
            <a:avLst/>
          </a:prstGeom>
        </p:spPr>
      </p:pic>
      <p:pic>
        <p:nvPicPr>
          <p:cNvPr id="5" name="Gráfico 4">
            <a:extLst>
              <a:ext uri="{FF2B5EF4-FFF2-40B4-BE49-F238E27FC236}">
                <a16:creationId xmlns:a16="http://schemas.microsoft.com/office/drawing/2014/main" id="{EAE472F1-E042-4AF5-9735-1C9F8766D4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91788" y="558948"/>
            <a:ext cx="360000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1646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AEF8D1DC-0633-47C9-AB0C-5C5591C5C49C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302779" y="1728381"/>
            <a:ext cx="6304505" cy="1867268"/>
          </a:xfrm>
        </p:spPr>
        <p:txBody>
          <a:bodyPr/>
          <a:lstStyle/>
          <a:p>
            <a:r>
              <a:rPr lang="ca-ES" sz="2400" b="1" dirty="0">
                <a:latin typeface="Poppins" panose="00000500000000000000" pitchFamily="2" charset="0"/>
                <a:cs typeface="Poppins" panose="00000500000000000000" pitchFamily="2" charset="0"/>
              </a:rPr>
              <a:t>Repte</a:t>
            </a:r>
          </a:p>
          <a:p>
            <a:r>
              <a:rPr lang="ca-ES" sz="1700" dirty="0"/>
              <a:t>Creació d'un software, que amb tractament i anàlisi d'imatge detecti i compti els insectes adherits a un panell.</a:t>
            </a:r>
          </a:p>
          <a:p>
            <a:endParaRPr lang="ca-ES" dirty="0"/>
          </a:p>
        </p:txBody>
      </p:sp>
      <p:pic>
        <p:nvPicPr>
          <p:cNvPr id="5" name="Marcador de contenido 4" descr="Un grupo de personas haciendo gestos con la cara de una persona&#10;&#10;Descripción generada automáticamente con confianza media">
            <a:extLst>
              <a:ext uri="{FF2B5EF4-FFF2-40B4-BE49-F238E27FC236}">
                <a16:creationId xmlns:a16="http://schemas.microsoft.com/office/drawing/2014/main" id="{1062EE46-6698-4EFE-B81C-DEF704CECB3E}"/>
              </a:ext>
            </a:extLst>
          </p:cNvPr>
          <p:cNvPicPr>
            <a:picLocks noGrp="1" noChangeAspect="1"/>
          </p:cNvPicPr>
          <p:nvPr>
            <p:ph sz="quarter" idx="18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4" t="579" r="2264" b="579"/>
          <a:stretch/>
        </p:blipFill>
        <p:spPr>
          <a:xfrm>
            <a:off x="0" y="0"/>
            <a:ext cx="4316413" cy="6858000"/>
          </a:xfrm>
        </p:spPr>
      </p:pic>
      <p:sp>
        <p:nvSpPr>
          <p:cNvPr id="6" name="Marcador de contenido 1">
            <a:extLst>
              <a:ext uri="{FF2B5EF4-FFF2-40B4-BE49-F238E27FC236}">
                <a16:creationId xmlns:a16="http://schemas.microsoft.com/office/drawing/2014/main" id="{459EC316-57D8-4C9E-B261-C4213D84E362}"/>
              </a:ext>
            </a:extLst>
          </p:cNvPr>
          <p:cNvSpPr txBox="1">
            <a:spLocks/>
          </p:cNvSpPr>
          <p:nvPr/>
        </p:nvSpPr>
        <p:spPr>
          <a:xfrm>
            <a:off x="5379395" y="4927689"/>
            <a:ext cx="5992569" cy="102905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txBody>
          <a:bodyPr vert="horz" lIns="180000" tIns="180000" rIns="180000" bIns="180000" rtlCol="0" anchor="ctr" anchorCtr="0">
            <a:noAutofit/>
          </a:bodyPr>
          <a:lstStyle>
            <a:lvl1pPr marL="0" indent="0" algn="l" defTabSz="914400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125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2pPr>
            <a:lvl3pPr marL="1143000" indent="-228600" algn="l" defTabSz="914400" rtl="0" eaLnBrk="1" latinLnBrk="0" hangingPunct="1">
              <a:lnSpc>
                <a:spcPct val="125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3pPr>
            <a:lvl4pPr marL="1600200" indent="-228600" algn="l" defTabSz="914400" rtl="0" eaLnBrk="1" latinLnBrk="0" hangingPunct="1">
              <a:lnSpc>
                <a:spcPct val="125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4pPr>
            <a:lvl5pPr marL="2057400" indent="-228600" algn="l" defTabSz="914400" rtl="0" eaLnBrk="1" latinLnBrk="0" hangingPunct="1">
              <a:lnSpc>
                <a:spcPct val="125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ca-ES" sz="1400" dirty="0"/>
              <a:t>Aplicació programada per escriptori i/o mòbil</a:t>
            </a:r>
          </a:p>
          <a:p>
            <a:pPr marL="171450" indent="-1714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ca-ES" sz="1400" dirty="0"/>
              <a:t>Detectar i recomptar els insectes adherits en una placa de captura</a:t>
            </a:r>
            <a:endParaRPr lang="ca-ES" sz="1200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04F53764-CB8E-49CD-9FA2-73910B1CB86F}"/>
              </a:ext>
            </a:extLst>
          </p:cNvPr>
          <p:cNvSpPr txBox="1"/>
          <p:nvPr/>
        </p:nvSpPr>
        <p:spPr>
          <a:xfrm>
            <a:off x="5307567" y="4468418"/>
            <a:ext cx="61270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1400" b="1" dirty="0">
                <a:latin typeface="Poppins" panose="00000500000000000000" pitchFamily="2" charset="0"/>
                <a:cs typeface="Poppins" panose="00000500000000000000" pitchFamily="2" charset="0"/>
              </a:rPr>
              <a:t>Requisits</a:t>
            </a:r>
          </a:p>
          <a:p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16595247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071879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592F98-D322-4582-97B3-A806DE7B7A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5609" y="2655223"/>
            <a:ext cx="3734321" cy="391389"/>
          </a:xfrm>
        </p:spPr>
        <p:txBody>
          <a:bodyPr lIns="0" rIns="0"/>
          <a:lstStyle/>
          <a:p>
            <a:pPr algn="r"/>
            <a:r>
              <a:rPr lang="ca-ES" dirty="0"/>
              <a:t>Continguts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7CE43B6-42F1-4364-BCD4-B9FF9E4A2B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85609" y="3151850"/>
            <a:ext cx="3734321" cy="372538"/>
          </a:xfrm>
        </p:spPr>
        <p:txBody>
          <a:bodyPr lIns="0" rIns="0"/>
          <a:lstStyle/>
          <a:p>
            <a:pPr algn="r"/>
            <a:r>
              <a:rPr lang="ca-ES" sz="1000" i="1" dirty="0"/>
              <a:t>“La imaginació és més important que el coneixement. </a:t>
            </a:r>
            <a:br>
              <a:rPr lang="ca-ES" sz="1000" i="1" dirty="0"/>
            </a:br>
            <a:r>
              <a:rPr lang="ca-ES" sz="1000" i="1" dirty="0"/>
              <a:t>El coneixement és limitat. La imaginació envolta el món.“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C4884CE-A119-4C8C-996A-94116880166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ca-ES" dirty="0"/>
              <a:t>Qui som?</a:t>
            </a:r>
          </a:p>
          <a:p>
            <a:r>
              <a:rPr lang="ca-ES" dirty="0"/>
              <a:t>El nostre repte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F02C9A82-7BBA-415D-B2E9-1A26E8F16EAD}"/>
              </a:ext>
            </a:extLst>
          </p:cNvPr>
          <p:cNvSpPr txBox="1"/>
          <p:nvPr/>
        </p:nvSpPr>
        <p:spPr>
          <a:xfrm>
            <a:off x="3664632" y="3669705"/>
            <a:ext cx="1655298" cy="24622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ca-ES" sz="1000" dirty="0">
                <a:latin typeface="Poppins" panose="00000500000000000000" pitchFamily="2" charset="0"/>
                <a:cs typeface="Poppins" panose="00000500000000000000" pitchFamily="2" charset="0"/>
              </a:rPr>
              <a:t>Albert Einstein</a:t>
            </a:r>
          </a:p>
        </p:txBody>
      </p:sp>
    </p:spTree>
    <p:extLst>
      <p:ext uri="{BB962C8B-B14F-4D97-AF65-F5344CB8AC3E}">
        <p14:creationId xmlns:p14="http://schemas.microsoft.com/office/powerpoint/2010/main" val="10603594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E39E4C-6CB2-4CC1-824A-CBBFF021B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/>
              <a:t>Sobre nosaltres</a:t>
            </a:r>
          </a:p>
        </p:txBody>
      </p:sp>
    </p:spTree>
    <p:extLst>
      <p:ext uri="{BB962C8B-B14F-4D97-AF65-F5344CB8AC3E}">
        <p14:creationId xmlns:p14="http://schemas.microsoft.com/office/powerpoint/2010/main" val="40667693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CDCF2118-9149-4A8B-92F9-743F922210EF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954765" y="1125435"/>
            <a:ext cx="6652519" cy="4753488"/>
          </a:xfrm>
        </p:spPr>
        <p:txBody>
          <a:bodyPr anchor="t" anchorCtr="0"/>
          <a:lstStyle/>
          <a:p>
            <a:r>
              <a:rPr lang="ca-ES" b="1" dirty="0"/>
              <a:t>Vunkers IT Experts, SLU</a:t>
            </a:r>
            <a:r>
              <a:rPr lang="ca-ES" dirty="0"/>
              <a:t> és una </a:t>
            </a:r>
            <a:r>
              <a:rPr lang="ca-ES" b="1" dirty="0"/>
              <a:t>companyia tecnològica amb una àmplia oferta de serveis IT</a:t>
            </a:r>
            <a:r>
              <a:rPr lang="ca-ES" dirty="0"/>
              <a:t>. </a:t>
            </a:r>
          </a:p>
          <a:p>
            <a:r>
              <a:rPr lang="ca-ES" dirty="0"/>
              <a:t>Especialitzada en </a:t>
            </a:r>
            <a:r>
              <a:rPr lang="ca-ES" b="1" dirty="0" err="1"/>
              <a:t>ciberseguretat</a:t>
            </a:r>
            <a:r>
              <a:rPr lang="ca-ES" b="1" dirty="0"/>
              <a:t>, intel·ligència artificial, Big Data, IOT i en la gestió d'infraestructures IT</a:t>
            </a:r>
            <a:r>
              <a:rPr lang="ca-ES" dirty="0"/>
              <a:t>, també actua com a </a:t>
            </a:r>
            <a:r>
              <a:rPr lang="ca-ES" b="1" dirty="0"/>
              <a:t>operador de telecomunicacions </a:t>
            </a:r>
            <a:r>
              <a:rPr lang="ca-ES" dirty="0"/>
              <a:t>i compta amb </a:t>
            </a:r>
            <a:r>
              <a:rPr lang="ca-ES" b="1" dirty="0"/>
              <a:t>enginyeria pròpia de sistemes i telecomunicacions </a:t>
            </a:r>
            <a:r>
              <a:rPr lang="ca-ES" dirty="0"/>
              <a:t>especialitzada a aportar solucions d'alt nivell a empreses i administracions públiques. </a:t>
            </a:r>
          </a:p>
          <a:p>
            <a:r>
              <a:rPr lang="ca-ES" dirty="0"/>
              <a:t>Amb una àmplia representació en tot el territori nacional, </a:t>
            </a:r>
            <a:r>
              <a:rPr lang="ca-ES" b="1" dirty="0"/>
              <a:t>Vunkers IT Experts té presència en l'àmbit europeu i internacion</a:t>
            </a:r>
            <a:r>
              <a:rPr lang="ca-ES" dirty="0"/>
              <a:t>al, actualment aportant solucions en 20 països. </a:t>
            </a:r>
          </a:p>
          <a:p>
            <a:r>
              <a:rPr lang="ca-ES" dirty="0"/>
              <a:t>Disposem d'un </a:t>
            </a:r>
            <a:r>
              <a:rPr lang="ca-ES" b="1" dirty="0"/>
              <a:t>equip altament qualificat i en constant creixement</a:t>
            </a:r>
            <a:r>
              <a:rPr lang="ca-ES" dirty="0"/>
              <a:t>. Des de Vunkers apostem per professionals que aporten valor afegit i constitueixin un factor diferencial. Comptem amb tècnics especialistes i experts en diferents àmbits de l'administració d'entorns d'alta disponibilitat. Un equip que aporta les més altes titulacions, </a:t>
            </a:r>
            <a:r>
              <a:rPr lang="ca-ES" b="1" dirty="0"/>
              <a:t>des d'enginyers fins doctorats experts en la matèria </a:t>
            </a:r>
            <a:r>
              <a:rPr lang="ca-ES" dirty="0"/>
              <a:t>formats en les millors institucions, com M.I.T. o IESE. </a:t>
            </a:r>
          </a:p>
          <a:p>
            <a:r>
              <a:rPr lang="ca-ES" dirty="0"/>
              <a:t>Des de fa més de 15 anys, </a:t>
            </a:r>
            <a:r>
              <a:rPr lang="ca-ES" b="1" dirty="0"/>
              <a:t>Vunkers és operador de telecomunicacions </a:t>
            </a:r>
            <a:r>
              <a:rPr lang="ca-ES" dirty="0"/>
              <a:t>inscrit com a tal en la CNMT sota la marca </a:t>
            </a:r>
            <a:r>
              <a:rPr lang="ca-ES" b="1" dirty="0"/>
              <a:t>Vunkers </a:t>
            </a:r>
            <a:r>
              <a:rPr lang="ca-ES" b="1" dirty="0" err="1"/>
              <a:t>Telecom</a:t>
            </a:r>
            <a:r>
              <a:rPr lang="ca-ES" dirty="0"/>
              <a:t>. Proporcionant connectivitat a través de fibra òptica, </a:t>
            </a:r>
            <a:r>
              <a:rPr lang="ca-ES" dirty="0" err="1"/>
              <a:t>Wimax</a:t>
            </a:r>
            <a:r>
              <a:rPr lang="ca-ES" dirty="0"/>
              <a:t>, telefonia fixa IP i telefonia mòbil (OMV). Addicionalment, </a:t>
            </a:r>
            <a:r>
              <a:rPr lang="ca-ES" b="1" dirty="0"/>
              <a:t>Vunkers és integrador oficial dels principals operadors de telecomunicacions</a:t>
            </a:r>
            <a:r>
              <a:rPr lang="ca-ES" dirty="0"/>
              <a:t>. </a:t>
            </a:r>
          </a:p>
          <a:p>
            <a:r>
              <a:rPr lang="ca-ES" dirty="0"/>
              <a:t>Vunkers, com a </a:t>
            </a:r>
            <a:r>
              <a:rPr lang="ca-ES" b="1" dirty="0"/>
              <a:t>empresa líder en el sector i amb constants plans d'expansió</a:t>
            </a:r>
            <a:r>
              <a:rPr lang="ca-ES" dirty="0"/>
              <a:t>, inverteix en la diversificació de les seves activitats, apostant per un </a:t>
            </a:r>
            <a:r>
              <a:rPr lang="ca-ES" b="1" dirty="0" err="1"/>
              <a:t>datacenter</a:t>
            </a:r>
            <a:r>
              <a:rPr lang="ca-ES" b="1" dirty="0"/>
              <a:t> propi, un equip de desenvolupament de programari i com a empresa especialista en seguretat IT</a:t>
            </a:r>
            <a:r>
              <a:rPr lang="ca-ES" dirty="0"/>
              <a:t>. </a:t>
            </a:r>
          </a:p>
          <a:p>
            <a:r>
              <a:rPr lang="ca-ES" dirty="0"/>
              <a:t>Vunkers treballa amb la </a:t>
            </a:r>
            <a:r>
              <a:rPr lang="ca-ES" b="1" dirty="0"/>
              <a:t>integració de les solucions dels millors fabricants</a:t>
            </a:r>
            <a:r>
              <a:rPr lang="ca-ES" dirty="0"/>
              <a:t>, així com en el </a:t>
            </a:r>
            <a:r>
              <a:rPr lang="ca-ES" b="1" dirty="0"/>
              <a:t>desenvolupament dels nostres propis tallafocs i controls de continguts</a:t>
            </a:r>
            <a:r>
              <a:rPr lang="ca-ES" dirty="0"/>
              <a:t>.</a:t>
            </a:r>
          </a:p>
        </p:txBody>
      </p:sp>
      <p:pic>
        <p:nvPicPr>
          <p:cNvPr id="4" name="Gráfico 3">
            <a:extLst>
              <a:ext uri="{FF2B5EF4-FFF2-40B4-BE49-F238E27FC236}">
                <a16:creationId xmlns:a16="http://schemas.microsoft.com/office/drawing/2014/main" id="{DE4EA713-9895-4E82-AA25-68B5F44AF3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06447" y="5657075"/>
            <a:ext cx="272415" cy="366713"/>
          </a:xfrm>
          <a:prstGeom prst="rect">
            <a:avLst/>
          </a:prstGeom>
        </p:spPr>
      </p:pic>
      <p:pic>
        <p:nvPicPr>
          <p:cNvPr id="5" name="Gráfico 4">
            <a:extLst>
              <a:ext uri="{FF2B5EF4-FFF2-40B4-BE49-F238E27FC236}">
                <a16:creationId xmlns:a16="http://schemas.microsoft.com/office/drawing/2014/main" id="{A60127EA-FFCB-430D-9FF1-063AD0AC4F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86170" y="5666818"/>
            <a:ext cx="356235" cy="356235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2028B8EB-7F62-4149-8215-23563F6F0BA1}"/>
              </a:ext>
            </a:extLst>
          </p:cNvPr>
          <p:cNvSpPr txBox="1"/>
          <p:nvPr/>
        </p:nvSpPr>
        <p:spPr>
          <a:xfrm>
            <a:off x="5411768" y="5728956"/>
            <a:ext cx="1052315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ca-ES" sz="900" b="1" i="0" u="none" strike="noStrike" baseline="0" dirty="0">
                <a:solidFill>
                  <a:srgbClr val="0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Estar sempre connectat</a:t>
            </a:r>
            <a:endParaRPr lang="ca-ES" sz="9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E039F348-A5B6-4400-95E0-29B2CB5574CD}"/>
              </a:ext>
            </a:extLst>
          </p:cNvPr>
          <p:cNvSpPr txBox="1"/>
          <p:nvPr/>
        </p:nvSpPr>
        <p:spPr>
          <a:xfrm>
            <a:off x="7169632" y="5798206"/>
            <a:ext cx="1052315" cy="1384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ca-ES" sz="900" b="1" i="0" u="none" strike="noStrike" baseline="0" dirty="0">
                <a:solidFill>
                  <a:srgbClr val="0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Seguretat</a:t>
            </a:r>
            <a:endParaRPr lang="ca-ES" sz="9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2C51CB00-35CF-461F-BDA4-20412124375F}"/>
              </a:ext>
            </a:extLst>
          </p:cNvPr>
          <p:cNvSpPr txBox="1"/>
          <p:nvPr/>
        </p:nvSpPr>
        <p:spPr>
          <a:xfrm>
            <a:off x="8713077" y="5728956"/>
            <a:ext cx="871309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ca-ES" sz="900" b="1" i="0" u="none" strike="noStrike" baseline="0" dirty="0">
                <a:solidFill>
                  <a:srgbClr val="0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L'excel·lència en serveis IT</a:t>
            </a:r>
            <a:endParaRPr lang="ca-ES" sz="9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9" name="Gráfico 8">
            <a:extLst>
              <a:ext uri="{FF2B5EF4-FFF2-40B4-BE49-F238E27FC236}">
                <a16:creationId xmlns:a16="http://schemas.microsoft.com/office/drawing/2014/main" id="{6E78B833-2FBE-471F-9A87-202D622364C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54765" y="5647010"/>
            <a:ext cx="356235" cy="387668"/>
          </a:xfrm>
          <a:prstGeom prst="rect">
            <a:avLst/>
          </a:prstGeom>
        </p:spPr>
      </p:pic>
      <p:pic>
        <p:nvPicPr>
          <p:cNvPr id="13" name="Marcador de contenido 12" descr="Un letrero azul con letras blancas en un edificio&#10;&#10;Descripción generada automáticamente con confianza baja">
            <a:extLst>
              <a:ext uri="{FF2B5EF4-FFF2-40B4-BE49-F238E27FC236}">
                <a16:creationId xmlns:a16="http://schemas.microsoft.com/office/drawing/2014/main" id="{5B96EE16-0BD5-4FF9-B224-F026A0AB6AC6}"/>
              </a:ext>
            </a:extLst>
          </p:cNvPr>
          <p:cNvPicPr>
            <a:picLocks noGrp="1" noChangeAspect="1"/>
          </p:cNvPicPr>
          <p:nvPr>
            <p:ph sz="quarter" idx="18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3" y="0"/>
            <a:ext cx="4312267" cy="6858000"/>
          </a:xfrm>
        </p:spPr>
      </p:pic>
    </p:spTree>
    <p:extLst>
      <p:ext uri="{BB962C8B-B14F-4D97-AF65-F5344CB8AC3E}">
        <p14:creationId xmlns:p14="http://schemas.microsoft.com/office/powerpoint/2010/main" val="14582149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B68033-CCFE-4997-A6BE-4A50855679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2727" y="458821"/>
            <a:ext cx="6026202" cy="279564"/>
          </a:xfrm>
        </p:spPr>
        <p:txBody>
          <a:bodyPr/>
          <a:lstStyle/>
          <a:p>
            <a:r>
              <a:rPr lang="ca-ES"/>
              <a:t>Presència </a:t>
            </a:r>
            <a:r>
              <a:rPr lang="ca-ES" dirty="0"/>
              <a:t>global</a:t>
            </a:r>
          </a:p>
        </p:txBody>
      </p:sp>
      <p:pic>
        <p:nvPicPr>
          <p:cNvPr id="15" name="Marcador de contenido 14">
            <a:extLst>
              <a:ext uri="{FF2B5EF4-FFF2-40B4-BE49-F238E27FC236}">
                <a16:creationId xmlns:a16="http://schemas.microsoft.com/office/drawing/2014/main" id="{0FA4BAC3-D64A-40FD-AEF1-3D9D2FE2CE76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017" t="-1938" r="-23717" b="18604"/>
          <a:stretch/>
        </p:blipFill>
        <p:spPr>
          <a:xfrm>
            <a:off x="0" y="996801"/>
            <a:ext cx="12191999" cy="4070650"/>
          </a:xfrm>
          <a:prstGeom prst="rect">
            <a:avLst/>
          </a:prstGeom>
        </p:spPr>
      </p:pic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FC89E3F-58C7-46EA-B35C-B3BBC6E80DF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ca-ES" dirty="0"/>
              <a:t>Andorra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75E74CC4-B614-4191-91AE-8DAFBBECE2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t-IT" dirty="0"/>
              <a:t>Av. Princep Benlloch 26-30 </a:t>
            </a:r>
          </a:p>
          <a:p>
            <a:r>
              <a:rPr lang="it-IT" dirty="0"/>
              <a:t>Ed. Clara Rabassa, </a:t>
            </a:r>
          </a:p>
          <a:p>
            <a:r>
              <a:rPr lang="it-IT" dirty="0"/>
              <a:t>2a planta Despatx P1 </a:t>
            </a:r>
          </a:p>
          <a:p>
            <a:r>
              <a:rPr lang="it-IT" dirty="0"/>
              <a:t>AD500 - Andorra la Vella</a:t>
            </a:r>
            <a:endParaRPr lang="ca-ES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1E70D3E1-D15A-47BA-8632-C61E0A6F20A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ca-ES" dirty="0"/>
              <a:t>Barcelona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6116AC85-AD86-4410-903C-9A6A05C16FB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C/ </a:t>
            </a:r>
            <a:r>
              <a:rPr lang="es-ES" dirty="0" err="1"/>
              <a:t>Diputació</a:t>
            </a:r>
            <a:r>
              <a:rPr lang="es-ES" dirty="0"/>
              <a:t>, 211</a:t>
            </a:r>
          </a:p>
          <a:p>
            <a:r>
              <a:rPr lang="es-ES" dirty="0"/>
              <a:t>08011 Barcelona</a:t>
            </a:r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5AB8C642-0768-4B74-B5F7-152BB6C4A30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ca-ES" dirty="0"/>
              <a:t>Lleida</a:t>
            </a:r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1AD8115D-DB5C-407B-97E6-5784EA4D260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nn-NO" dirty="0"/>
              <a:t>Av. Artesa, 1 </a:t>
            </a:r>
          </a:p>
          <a:p>
            <a:r>
              <a:rPr lang="nn-NO" dirty="0"/>
              <a:t>25001 - Lleida</a:t>
            </a:r>
            <a:endParaRPr lang="ca-ES" dirty="0"/>
          </a:p>
        </p:txBody>
      </p:sp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5FBCD919-DA52-433F-AA10-7CC54A9D849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ca-ES" dirty="0"/>
              <a:t>Térmens</a:t>
            </a:r>
          </a:p>
        </p:txBody>
      </p:sp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19809641-4997-41B8-A09A-7B0ED3BACBE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s-ES" dirty="0"/>
              <a:t>C/ Balaguer 7 </a:t>
            </a:r>
          </a:p>
          <a:p>
            <a:r>
              <a:rPr lang="es-ES" dirty="0"/>
              <a:t>25670 - </a:t>
            </a:r>
            <a:r>
              <a:rPr lang="es-ES" dirty="0" err="1"/>
              <a:t>Térmens</a:t>
            </a:r>
            <a:r>
              <a:rPr lang="es-ES" dirty="0"/>
              <a:t> (Lleida)</a:t>
            </a:r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33108340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 descr="Gráfico, Gráfico radial&#10;&#10;Descripción generada automáticamente">
            <a:extLst>
              <a:ext uri="{FF2B5EF4-FFF2-40B4-BE49-F238E27FC236}">
                <a16:creationId xmlns:a16="http://schemas.microsoft.com/office/drawing/2014/main" id="{E9928C33-119B-4844-BA68-3418CF4AFD5B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5851" y="1085850"/>
            <a:ext cx="6160298" cy="5400675"/>
          </a:xfrm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964D056A-8611-4355-9224-B2254BA18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/>
              <a:t>Cobrim totes les necessitats tecnològiques de la teva empresa</a:t>
            </a:r>
          </a:p>
        </p:txBody>
      </p:sp>
    </p:spTree>
    <p:extLst>
      <p:ext uri="{BB962C8B-B14F-4D97-AF65-F5344CB8AC3E}">
        <p14:creationId xmlns:p14="http://schemas.microsoft.com/office/powerpoint/2010/main" val="31979459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7B5C00D6-B735-410F-BF13-24AF01856231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666955" y="1125435"/>
            <a:ext cx="4375715" cy="4753488"/>
          </a:xfrm>
        </p:spPr>
        <p:txBody>
          <a:bodyPr/>
          <a:lstStyle/>
          <a:p>
            <a:r>
              <a:rPr lang="ca-ES" sz="1000" b="1" dirty="0">
                <a:solidFill>
                  <a:schemeClr val="accent1"/>
                </a:solidFill>
              </a:rPr>
              <a:t>Noves tecnologies</a:t>
            </a:r>
            <a:br>
              <a:rPr lang="ca-ES" sz="1100" b="1" dirty="0">
                <a:solidFill>
                  <a:schemeClr val="accent1"/>
                </a:solidFill>
              </a:rPr>
            </a:br>
            <a:r>
              <a:rPr lang="ca-ES" dirty="0"/>
              <a:t>Estar sempre al corrent de les últimes tendències i analitzar com podem ajudar a millorar els negocis dels nostres clients. </a:t>
            </a:r>
          </a:p>
          <a:p>
            <a:endParaRPr lang="ca-ES" dirty="0"/>
          </a:p>
          <a:p>
            <a:r>
              <a:rPr lang="ca-ES" sz="1000" b="1" dirty="0">
                <a:solidFill>
                  <a:schemeClr val="accent1"/>
                </a:solidFill>
              </a:rPr>
              <a:t>Un equip multidisciplinari</a:t>
            </a:r>
            <a:br>
              <a:rPr lang="ca-ES" sz="1100" b="1" dirty="0">
                <a:solidFill>
                  <a:schemeClr val="accent1"/>
                </a:solidFill>
              </a:rPr>
            </a:br>
            <a:r>
              <a:rPr lang="ca-ES" dirty="0"/>
              <a:t>La combinació d’experts en diferents disciplines ens confereixen una àmplia visió de les necessitats.</a:t>
            </a:r>
          </a:p>
          <a:p>
            <a:endParaRPr lang="ca-ES" dirty="0"/>
          </a:p>
          <a:p>
            <a:r>
              <a:rPr lang="ca-ES" sz="1000" b="1" dirty="0">
                <a:solidFill>
                  <a:schemeClr val="accent1"/>
                </a:solidFill>
              </a:rPr>
              <a:t>Desenvolupament de productes propis</a:t>
            </a:r>
            <a:br>
              <a:rPr lang="ca-ES" sz="1100" b="1" dirty="0">
                <a:solidFill>
                  <a:schemeClr val="accent1"/>
                </a:solidFill>
              </a:rPr>
            </a:br>
            <a:r>
              <a:rPr lang="ca-ES" dirty="0"/>
              <a:t>Ens permet crear productes per resoldre necessitats existents o solucions per millorar la producció dels nostres clients.</a:t>
            </a:r>
          </a:p>
          <a:p>
            <a:endParaRPr lang="ca-ES" dirty="0"/>
          </a:p>
          <a:p>
            <a:r>
              <a:rPr lang="ca-ES" sz="1000" b="1" dirty="0">
                <a:solidFill>
                  <a:schemeClr val="accent1"/>
                </a:solidFill>
              </a:rPr>
              <a:t>Desenvolupament de nous processos</a:t>
            </a:r>
            <a:br>
              <a:rPr lang="ca-ES" sz="1100" b="1" dirty="0">
                <a:solidFill>
                  <a:schemeClr val="accent1"/>
                </a:solidFill>
              </a:rPr>
            </a:br>
            <a:r>
              <a:rPr lang="ca-ES" dirty="0"/>
              <a:t>Optimitzar, millorar i agilitzar els processos dels nostres clients i els nostres per a reduir temps.</a:t>
            </a:r>
          </a:p>
        </p:txBody>
      </p:sp>
      <p:pic>
        <p:nvPicPr>
          <p:cNvPr id="7" name="Gráfico 6">
            <a:extLst>
              <a:ext uri="{FF2B5EF4-FFF2-40B4-BE49-F238E27FC236}">
                <a16:creationId xmlns:a16="http://schemas.microsoft.com/office/drawing/2014/main" id="{89D47A2B-A1DF-40AC-9CCF-EA6F5A35E0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84520" y="3694826"/>
            <a:ext cx="523303" cy="568158"/>
          </a:xfrm>
          <a:prstGeom prst="rect">
            <a:avLst/>
          </a:prstGeom>
        </p:spPr>
      </p:pic>
      <p:pic>
        <p:nvPicPr>
          <p:cNvPr id="8" name="Gráfico 7">
            <a:extLst>
              <a:ext uri="{FF2B5EF4-FFF2-40B4-BE49-F238E27FC236}">
                <a16:creationId xmlns:a16="http://schemas.microsoft.com/office/drawing/2014/main" id="{E567FBFB-B6C5-4576-8E6E-10AE912135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56715" y="4664109"/>
            <a:ext cx="598061" cy="642917"/>
          </a:xfrm>
          <a:prstGeom prst="rect">
            <a:avLst/>
          </a:prstGeom>
        </p:spPr>
      </p:pic>
      <p:pic>
        <p:nvPicPr>
          <p:cNvPr id="9" name="Gráfico 8">
            <a:extLst>
              <a:ext uri="{FF2B5EF4-FFF2-40B4-BE49-F238E27FC236}">
                <a16:creationId xmlns:a16="http://schemas.microsoft.com/office/drawing/2014/main" id="{8F6463C5-B8F4-4706-9E8A-68D81C622F5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87207" y="1829312"/>
            <a:ext cx="508352" cy="553208"/>
          </a:xfrm>
          <a:prstGeom prst="rect">
            <a:avLst/>
          </a:prstGeom>
        </p:spPr>
      </p:pic>
      <p:pic>
        <p:nvPicPr>
          <p:cNvPr id="10" name="Gráfico 9">
            <a:extLst>
              <a:ext uri="{FF2B5EF4-FFF2-40B4-BE49-F238E27FC236}">
                <a16:creationId xmlns:a16="http://schemas.microsoft.com/office/drawing/2014/main" id="{72614826-6CE4-4370-8410-7CA5268E944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811281" y="2760797"/>
            <a:ext cx="460204" cy="557822"/>
          </a:xfrm>
          <a:prstGeom prst="rect">
            <a:avLst/>
          </a:prstGeom>
        </p:spPr>
      </p:pic>
      <p:pic>
        <p:nvPicPr>
          <p:cNvPr id="15" name="Marcador de contenido 14" descr="Mano de una persona&#10;&#10;Descripción generada automáticamente con confianza media">
            <a:extLst>
              <a:ext uri="{FF2B5EF4-FFF2-40B4-BE49-F238E27FC236}">
                <a16:creationId xmlns:a16="http://schemas.microsoft.com/office/drawing/2014/main" id="{ED66F092-C7D7-4F54-95B7-1AD0B43CF50F}"/>
              </a:ext>
            </a:extLst>
          </p:cNvPr>
          <p:cNvPicPr>
            <a:picLocks noGrp="1" noChangeAspect="1"/>
          </p:cNvPicPr>
          <p:nvPr>
            <p:ph sz="quarter" idx="18"/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3" y="0"/>
            <a:ext cx="4312267" cy="6858000"/>
          </a:xfrm>
        </p:spPr>
      </p:pic>
    </p:spTree>
    <p:extLst>
      <p:ext uri="{BB962C8B-B14F-4D97-AF65-F5344CB8AC3E}">
        <p14:creationId xmlns:p14="http://schemas.microsoft.com/office/powerpoint/2010/main" val="3593503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Marcador de posición de imagen 14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AA6A81B1-51D5-4531-9E98-EA3E96F5467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6131" b="-16131"/>
          <a:stretch/>
        </p:blipFill>
        <p:spPr/>
      </p:pic>
      <p:pic>
        <p:nvPicPr>
          <p:cNvPr id="17" name="Marcador de posición de imagen 16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FA1D0BA8-5242-4D5B-BA86-A682AB9E2BA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6153" b="-16153"/>
          <a:stretch/>
        </p:blipFill>
        <p:spPr/>
      </p:pic>
      <p:pic>
        <p:nvPicPr>
          <p:cNvPr id="19" name="Marcador de posición de imagen 18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E1D96877-BF8E-4247-964A-A70E93D4C44F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6372" b="-16372"/>
          <a:stretch/>
        </p:blipFill>
        <p:spPr/>
      </p:pic>
      <p:pic>
        <p:nvPicPr>
          <p:cNvPr id="21" name="Marcador de posición de imagen 20">
            <a:extLst>
              <a:ext uri="{FF2B5EF4-FFF2-40B4-BE49-F238E27FC236}">
                <a16:creationId xmlns:a16="http://schemas.microsoft.com/office/drawing/2014/main" id="{090B5A8F-A887-483E-AC4D-D01D2DE300A7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6090" b="-16090"/>
          <a:stretch/>
        </p:blipFill>
        <p:spPr>
          <a:xfrm>
            <a:off x="7268146" y="2692687"/>
            <a:ext cx="2122488" cy="1683323"/>
          </a:xfrm>
        </p:spPr>
      </p:pic>
      <p:pic>
        <p:nvPicPr>
          <p:cNvPr id="33" name="Marcador de posición de imagen 32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DDD10661-8801-4F57-8506-CFEC76A937EE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6131" b="-16131"/>
          <a:stretch/>
        </p:blipFill>
        <p:spPr/>
      </p:pic>
      <p:pic>
        <p:nvPicPr>
          <p:cNvPr id="23" name="Marcador de posición de imagen 22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1E819C1A-4EFF-4498-BC5F-CB078C3DA255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6131" b="-16131"/>
          <a:stretch/>
        </p:blipFill>
        <p:spPr/>
      </p:pic>
      <p:pic>
        <p:nvPicPr>
          <p:cNvPr id="27" name="Marcador de posición de imagen 26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71093618-8514-4A3A-B9FC-803A26463BE9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6372" b="-16372"/>
          <a:stretch/>
        </p:blipFill>
        <p:spPr/>
      </p:pic>
      <p:pic>
        <p:nvPicPr>
          <p:cNvPr id="29" name="Marcador de posición de imagen 28" descr="Logotipo&#10;&#10;Descripción generada automáticamente">
            <a:extLst>
              <a:ext uri="{FF2B5EF4-FFF2-40B4-BE49-F238E27FC236}">
                <a16:creationId xmlns:a16="http://schemas.microsoft.com/office/drawing/2014/main" id="{DA069156-5EED-40FD-B66C-88B24D179752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6090" b="-16090"/>
          <a:stretch/>
        </p:blipFill>
        <p:spPr/>
      </p:pic>
      <p:sp>
        <p:nvSpPr>
          <p:cNvPr id="10" name="Título 9">
            <a:extLst>
              <a:ext uri="{FF2B5EF4-FFF2-40B4-BE49-F238E27FC236}">
                <a16:creationId xmlns:a16="http://schemas.microsoft.com/office/drawing/2014/main" id="{950BA3E9-A2D9-46DE-A4D6-4C283806D6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/>
              <a:t>Casos d'èxit</a:t>
            </a:r>
          </a:p>
        </p:txBody>
      </p:sp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F15CAC88-0102-440C-9A68-C6C4279C7EF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ca-ES" dirty="0"/>
              <a:t>Aportem suport a empreses per millorar el seu model de treball, impulsar la transformació digital i assolir objectius</a:t>
            </a:r>
          </a:p>
        </p:txBody>
      </p:sp>
      <p:pic>
        <p:nvPicPr>
          <p:cNvPr id="25" name="Marcador de posición de imagen 24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225B403F-E872-4573-86EA-FF6DC9ED7E36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6153" b="-16153"/>
          <a:stretch/>
        </p:blipFill>
        <p:spPr/>
      </p:pic>
      <p:pic>
        <p:nvPicPr>
          <p:cNvPr id="31" name="Marcador de posición de imagen 30" descr="Texto&#10;&#10;Descripción generada automáticamente con confianza media">
            <a:extLst>
              <a:ext uri="{FF2B5EF4-FFF2-40B4-BE49-F238E27FC236}">
                <a16:creationId xmlns:a16="http://schemas.microsoft.com/office/drawing/2014/main" id="{CD27A390-AD1B-4AC8-BD2E-02823EF2E5D5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6131" b="-16131"/>
          <a:stretch/>
        </p:blipFill>
        <p:spPr/>
      </p:pic>
    </p:spTree>
    <p:extLst>
      <p:ext uri="{BB962C8B-B14F-4D97-AF65-F5344CB8AC3E}">
        <p14:creationId xmlns:p14="http://schemas.microsoft.com/office/powerpoint/2010/main" val="25989205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5E61A3AB-F0C2-4532-9E71-A0C0A56A3DCC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012053" y="1550942"/>
            <a:ext cx="6304505" cy="773867"/>
          </a:xfrm>
        </p:spPr>
        <p:txBody>
          <a:bodyPr anchor="t" anchorCtr="0">
            <a:spAutoFit/>
          </a:bodyPr>
          <a:lstStyle/>
          <a:p>
            <a:r>
              <a:rPr lang="ca-ES" dirty="0"/>
              <a:t>Com a empresa líder en el sector, ens comprometem a generar valor pel nostre entorn i grups d’interès. Acceptem la responsabilitat de contribuir en millorar la vida i les activitats de diferents col·lectius i persones, per tal de generar un impacte positiu que contribueixi en el desenvolupament sostenible del nostre entorn, ajudant a generar una millor societat.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7FE60C50-0EBA-419D-BAF4-374FB5DE2809}"/>
              </a:ext>
            </a:extLst>
          </p:cNvPr>
          <p:cNvSpPr txBox="1"/>
          <p:nvPr/>
        </p:nvSpPr>
        <p:spPr>
          <a:xfrm>
            <a:off x="5012053" y="849453"/>
            <a:ext cx="58851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ca-ES" sz="2400" b="1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RSC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2E284CE0-2C04-4A73-94EF-3C925673E9E3}"/>
              </a:ext>
            </a:extLst>
          </p:cNvPr>
          <p:cNvSpPr txBox="1"/>
          <p:nvPr/>
        </p:nvSpPr>
        <p:spPr>
          <a:xfrm>
            <a:off x="5012053" y="1241844"/>
            <a:ext cx="5885174" cy="277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1200" b="1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Compromesos amb el desenvolupament sostenible</a:t>
            </a:r>
          </a:p>
        </p:txBody>
      </p:sp>
      <p:pic>
        <p:nvPicPr>
          <p:cNvPr id="18" name="Marcador de contenido 17" descr="Una mujer con los brazos levantados&#10;&#10;Descripción generada automáticamente con confianza baja">
            <a:extLst>
              <a:ext uri="{FF2B5EF4-FFF2-40B4-BE49-F238E27FC236}">
                <a16:creationId xmlns:a16="http://schemas.microsoft.com/office/drawing/2014/main" id="{36CA144D-A702-49AB-AEDB-BA84495A3595}"/>
              </a:ext>
            </a:extLst>
          </p:cNvPr>
          <p:cNvPicPr>
            <a:picLocks noGrp="1" noChangeAspect="1"/>
          </p:cNvPicPr>
          <p:nvPr>
            <p:ph sz="quarter" idx="18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3" y="0"/>
            <a:ext cx="4312267" cy="6858000"/>
          </a:xfrm>
        </p:spPr>
      </p:pic>
      <p:sp>
        <p:nvSpPr>
          <p:cNvPr id="21" name="CuadroTexto 20">
            <a:extLst>
              <a:ext uri="{FF2B5EF4-FFF2-40B4-BE49-F238E27FC236}">
                <a16:creationId xmlns:a16="http://schemas.microsoft.com/office/drawing/2014/main" id="{F33CF783-8867-4271-A172-4A936C36D6ED}"/>
              </a:ext>
            </a:extLst>
          </p:cNvPr>
          <p:cNvSpPr txBox="1"/>
          <p:nvPr/>
        </p:nvSpPr>
        <p:spPr>
          <a:xfrm>
            <a:off x="5101889" y="2625453"/>
            <a:ext cx="2433711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ca-ES" sz="1000" b="1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Igualtat d’oportunitats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A7834C0B-B653-4401-B571-9EEAA2DA6A4A}"/>
              </a:ext>
            </a:extLst>
          </p:cNvPr>
          <p:cNvSpPr txBox="1"/>
          <p:nvPr/>
        </p:nvSpPr>
        <p:spPr>
          <a:xfrm>
            <a:off x="8468752" y="2625453"/>
            <a:ext cx="2433711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ca-ES" sz="1000" b="1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Educació</a:t>
            </a:r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99442CC2-0497-41ED-B668-563744CD21B4}"/>
              </a:ext>
            </a:extLst>
          </p:cNvPr>
          <p:cNvSpPr txBox="1"/>
          <p:nvPr/>
        </p:nvSpPr>
        <p:spPr>
          <a:xfrm>
            <a:off x="5101889" y="3638826"/>
            <a:ext cx="2433711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ca-ES" sz="1000" b="1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Cultura</a:t>
            </a:r>
          </a:p>
        </p:txBody>
      </p:sp>
      <p:sp>
        <p:nvSpPr>
          <p:cNvPr id="37" name="CuadroTexto 36">
            <a:extLst>
              <a:ext uri="{FF2B5EF4-FFF2-40B4-BE49-F238E27FC236}">
                <a16:creationId xmlns:a16="http://schemas.microsoft.com/office/drawing/2014/main" id="{29C0C96C-0F4A-402A-BA75-48419B07D55D}"/>
              </a:ext>
            </a:extLst>
          </p:cNvPr>
          <p:cNvSpPr txBox="1"/>
          <p:nvPr/>
        </p:nvSpPr>
        <p:spPr>
          <a:xfrm>
            <a:off x="8468752" y="3638826"/>
            <a:ext cx="2433711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ca-ES" sz="1000" b="1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Esport</a:t>
            </a:r>
          </a:p>
        </p:txBody>
      </p:sp>
      <p:sp>
        <p:nvSpPr>
          <p:cNvPr id="40" name="CuadroTexto 39">
            <a:extLst>
              <a:ext uri="{FF2B5EF4-FFF2-40B4-BE49-F238E27FC236}">
                <a16:creationId xmlns:a16="http://schemas.microsoft.com/office/drawing/2014/main" id="{144DD40C-6574-4950-9C40-9831C83CA504}"/>
              </a:ext>
            </a:extLst>
          </p:cNvPr>
          <p:cNvSpPr txBox="1"/>
          <p:nvPr/>
        </p:nvSpPr>
        <p:spPr>
          <a:xfrm>
            <a:off x="5101889" y="4728567"/>
            <a:ext cx="2433711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ca-ES" sz="1000" b="1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Lluita contra el despoblament rural</a:t>
            </a:r>
          </a:p>
        </p:txBody>
      </p:sp>
      <p:sp>
        <p:nvSpPr>
          <p:cNvPr id="41" name="CuadroTexto 40">
            <a:extLst>
              <a:ext uri="{FF2B5EF4-FFF2-40B4-BE49-F238E27FC236}">
                <a16:creationId xmlns:a16="http://schemas.microsoft.com/office/drawing/2014/main" id="{C6CEFAAF-D0B4-4520-BD32-F5F361AC8DA0}"/>
              </a:ext>
            </a:extLst>
          </p:cNvPr>
          <p:cNvSpPr txBox="1"/>
          <p:nvPr/>
        </p:nvSpPr>
        <p:spPr>
          <a:xfrm>
            <a:off x="8468752" y="4728567"/>
            <a:ext cx="2433711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ca-ES" sz="1000" b="1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Sostenibilitat energètica</a:t>
            </a:r>
          </a:p>
        </p:txBody>
      </p:sp>
      <p:sp>
        <p:nvSpPr>
          <p:cNvPr id="44" name="CuadroTexto 43">
            <a:extLst>
              <a:ext uri="{FF2B5EF4-FFF2-40B4-BE49-F238E27FC236}">
                <a16:creationId xmlns:a16="http://schemas.microsoft.com/office/drawing/2014/main" id="{E2B60110-7783-4AB3-B480-1A93A6928505}"/>
              </a:ext>
            </a:extLst>
          </p:cNvPr>
          <p:cNvSpPr txBox="1"/>
          <p:nvPr/>
        </p:nvSpPr>
        <p:spPr>
          <a:xfrm>
            <a:off x="5097198" y="5608314"/>
            <a:ext cx="597489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ca-ES" sz="1000" b="1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WiFi gratuïta pels pacients ingressats durant la crisi del COVID19</a:t>
            </a:r>
          </a:p>
        </p:txBody>
      </p:sp>
      <p:sp>
        <p:nvSpPr>
          <p:cNvPr id="50" name="CuadroTexto 49">
            <a:extLst>
              <a:ext uri="{FF2B5EF4-FFF2-40B4-BE49-F238E27FC236}">
                <a16:creationId xmlns:a16="http://schemas.microsoft.com/office/drawing/2014/main" id="{23C0D39E-C01A-4E26-8DCC-4DD4C48BF636}"/>
              </a:ext>
            </a:extLst>
          </p:cNvPr>
          <p:cNvSpPr txBox="1"/>
          <p:nvPr/>
        </p:nvSpPr>
        <p:spPr>
          <a:xfrm>
            <a:off x="5097198" y="4964594"/>
            <a:ext cx="2880000" cy="277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ca-ES" sz="900" b="0" i="0" u="none" strike="noStrike" baseline="0">
                <a:latin typeface="Poppins-Light" panose="00000400000000000000" pitchFamily="50" charset="0"/>
              </a:rPr>
              <a:t>Portem connexió a internet a poblacions on els altres operadors no hi arriben.</a:t>
            </a:r>
            <a:endParaRPr lang="ca-ES" sz="90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51" name="CuadroTexto 50">
            <a:extLst>
              <a:ext uri="{FF2B5EF4-FFF2-40B4-BE49-F238E27FC236}">
                <a16:creationId xmlns:a16="http://schemas.microsoft.com/office/drawing/2014/main" id="{3834067C-E6E0-4BFA-B53C-265E906A21A9}"/>
              </a:ext>
            </a:extLst>
          </p:cNvPr>
          <p:cNvSpPr txBox="1"/>
          <p:nvPr/>
        </p:nvSpPr>
        <p:spPr>
          <a:xfrm>
            <a:off x="8468752" y="4984402"/>
            <a:ext cx="2880000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ca-ES" sz="900" b="0" i="0" u="none" strike="noStrike" baseline="0">
                <a:latin typeface="Poppins-Light" panose="00000400000000000000" pitchFamily="50" charset="0"/>
              </a:rPr>
              <a:t>Per un món millor, més durador i més net.</a:t>
            </a:r>
            <a:endParaRPr lang="ca-ES" sz="90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64" name="Imagen 63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CA88A552-A843-4086-B825-2BE78BA480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7200" y="3869070"/>
            <a:ext cx="2880000" cy="444156"/>
          </a:xfrm>
          <a:prstGeom prst="rect">
            <a:avLst/>
          </a:prstGeom>
        </p:spPr>
      </p:pic>
      <p:pic>
        <p:nvPicPr>
          <p:cNvPr id="66" name="Imagen 65" descr="Interfaz de usuario gráfica&#10;&#10;Descripción generada automáticamente con confianza media">
            <a:extLst>
              <a:ext uri="{FF2B5EF4-FFF2-40B4-BE49-F238E27FC236}">
                <a16:creationId xmlns:a16="http://schemas.microsoft.com/office/drawing/2014/main" id="{49764695-700B-451B-9EC4-6B9D3AB6E7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8752" y="2861957"/>
            <a:ext cx="2880000" cy="444156"/>
          </a:xfrm>
          <a:prstGeom prst="rect">
            <a:avLst/>
          </a:prstGeom>
        </p:spPr>
      </p:pic>
      <p:pic>
        <p:nvPicPr>
          <p:cNvPr id="68" name="Imagen 67" descr="Un dibujo de un perro&#10;&#10;Descripción generada automáticamente con confianza media">
            <a:extLst>
              <a:ext uri="{FF2B5EF4-FFF2-40B4-BE49-F238E27FC236}">
                <a16:creationId xmlns:a16="http://schemas.microsoft.com/office/drawing/2014/main" id="{976629DD-0B0A-41F2-82D0-CC67D618C3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8752" y="3887826"/>
            <a:ext cx="2880000" cy="444156"/>
          </a:xfrm>
          <a:prstGeom prst="rect">
            <a:avLst/>
          </a:prstGeom>
        </p:spPr>
      </p:pic>
      <p:pic>
        <p:nvPicPr>
          <p:cNvPr id="70" name="Imagen 69" descr="Gráfico, Gráfico de burbujas&#10;&#10;Descripción generada automáticamente">
            <a:extLst>
              <a:ext uri="{FF2B5EF4-FFF2-40B4-BE49-F238E27FC236}">
                <a16:creationId xmlns:a16="http://schemas.microsoft.com/office/drawing/2014/main" id="{AE08CEC6-9322-43C9-A811-347236FDBF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7200" y="2847890"/>
            <a:ext cx="2880000" cy="444156"/>
          </a:xfrm>
          <a:prstGeom prst="rect">
            <a:avLst/>
          </a:prstGeom>
        </p:spPr>
      </p:pic>
      <p:pic>
        <p:nvPicPr>
          <p:cNvPr id="72" name="Imagen 71" descr="Patrón de fondo&#10;&#10;Descripción generada automáticamente con confianza baja">
            <a:extLst>
              <a:ext uri="{FF2B5EF4-FFF2-40B4-BE49-F238E27FC236}">
                <a16:creationId xmlns:a16="http://schemas.microsoft.com/office/drawing/2014/main" id="{CEF2D9B8-C870-4FB3-9DA2-3315005A6F8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7198" y="5834854"/>
            <a:ext cx="2880000" cy="444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467271"/>
      </p:ext>
    </p:extLst>
  </p:cSld>
  <p:clrMapOvr>
    <a:masterClrMapping/>
  </p:clrMapOvr>
</p:sld>
</file>

<file path=ppt/theme/theme1.xml><?xml version="1.0" encoding="utf-8"?>
<a:theme xmlns:a="http://schemas.openxmlformats.org/drawingml/2006/main" name="v-corporatiu">
  <a:themeElements>
    <a:clrScheme name="Personalizado 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0099"/>
      </a:accent1>
      <a:accent2>
        <a:srgbClr val="47D7AC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-PowerPoint-plantilla01.potx" id="{6715A335-DBFB-4F48-8561-12401B93152E}" vid="{F9E3D300-2B6B-4476-BE11-9F409F132389}"/>
    </a:ext>
  </a:extLst>
</a:theme>
</file>

<file path=ppt/theme/theme2.xml><?xml version="1.0" encoding="utf-8"?>
<a:theme xmlns:a="http://schemas.openxmlformats.org/drawingml/2006/main" name="v-telecom">
  <a:themeElements>
    <a:clrScheme name="Personalizado 3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0099"/>
      </a:accent1>
      <a:accent2>
        <a:srgbClr val="47D7AC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v-PowerPoint-plantilla01</Template>
  <TotalTime>903</TotalTime>
  <Words>864</Words>
  <Application>Microsoft Office PowerPoint</Application>
  <PresentationFormat>Panorámica</PresentationFormat>
  <Paragraphs>73</Paragraphs>
  <Slides>15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15</vt:i4>
      </vt:variant>
    </vt:vector>
  </HeadingPairs>
  <TitlesOfParts>
    <vt:vector size="21" baseType="lpstr">
      <vt:lpstr>Arial</vt:lpstr>
      <vt:lpstr>Calibri</vt:lpstr>
      <vt:lpstr>Poppins</vt:lpstr>
      <vt:lpstr>Poppins-Light</vt:lpstr>
      <vt:lpstr>v-corporatiu</vt:lpstr>
      <vt:lpstr>v-telecom</vt:lpstr>
      <vt:lpstr>HACKEPS 2021</vt:lpstr>
      <vt:lpstr>Continguts</vt:lpstr>
      <vt:lpstr>Sobre nosaltres</vt:lpstr>
      <vt:lpstr>Presentación de PowerPoint</vt:lpstr>
      <vt:lpstr>Presència global</vt:lpstr>
      <vt:lpstr>Cobrim totes les necessitats tecnològiques de la teva empresa</vt:lpstr>
      <vt:lpstr>Presentación de PowerPoint</vt:lpstr>
      <vt:lpstr>Casos d'èxit</vt:lpstr>
      <vt:lpstr>Presentación de PowerPoint</vt:lpstr>
      <vt:lpstr>Presentación de PowerPoint</vt:lpstr>
      <vt:lpstr>HACKEPS 2021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Jimmy Guiu</dc:creator>
  <cp:lastModifiedBy>Nestor Torres</cp:lastModifiedBy>
  <cp:revision>3</cp:revision>
  <dcterms:created xsi:type="dcterms:W3CDTF">2021-11-04T15:40:24Z</dcterms:created>
  <dcterms:modified xsi:type="dcterms:W3CDTF">2021-11-18T09:08:00Z</dcterms:modified>
</cp:coreProperties>
</file>